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329" r:id="rId2"/>
    <p:sldId id="349" r:id="rId3"/>
    <p:sldId id="307" r:id="rId4"/>
    <p:sldId id="341" r:id="rId5"/>
    <p:sldId id="264" r:id="rId6"/>
    <p:sldId id="270" r:id="rId7"/>
    <p:sldId id="343" r:id="rId8"/>
    <p:sldId id="342" r:id="rId9"/>
    <p:sldId id="334" r:id="rId10"/>
    <p:sldId id="335" r:id="rId11"/>
    <p:sldId id="339" r:id="rId12"/>
    <p:sldId id="318" r:id="rId13"/>
    <p:sldId id="330" r:id="rId14"/>
    <p:sldId id="298" r:id="rId15"/>
    <p:sldId id="308" r:id="rId16"/>
    <p:sldId id="321" r:id="rId17"/>
    <p:sldId id="322" r:id="rId18"/>
    <p:sldId id="323" r:id="rId19"/>
    <p:sldId id="324" r:id="rId20"/>
    <p:sldId id="327" r:id="rId21"/>
    <p:sldId id="326" r:id="rId22"/>
    <p:sldId id="336" r:id="rId23"/>
    <p:sldId id="309" r:id="rId24"/>
    <p:sldId id="319" r:id="rId25"/>
    <p:sldId id="337" r:id="rId26"/>
    <p:sldId id="338" r:id="rId27"/>
    <p:sldId id="331" r:id="rId28"/>
    <p:sldId id="302" r:id="rId29"/>
    <p:sldId id="303" r:id="rId30"/>
    <p:sldId id="310" r:id="rId31"/>
    <p:sldId id="320" r:id="rId32"/>
    <p:sldId id="332" r:id="rId33"/>
    <p:sldId id="344" r:id="rId34"/>
    <p:sldId id="345" r:id="rId35"/>
    <p:sldId id="347" r:id="rId36"/>
    <p:sldId id="346" r:id="rId37"/>
    <p:sldId id="348" r:id="rId38"/>
    <p:sldId id="311" r:id="rId39"/>
    <p:sldId id="314" r:id="rId40"/>
    <p:sldId id="300" r:id="rId41"/>
    <p:sldId id="305" r:id="rId42"/>
    <p:sldId id="333" r:id="rId43"/>
    <p:sldId id="287" r:id="rId44"/>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 in" id="{BAC1155F-64BA-6E47-B856-ECCDF02F1EF7}">
          <p14:sldIdLst>
            <p14:sldId id="329"/>
          </p14:sldIdLst>
        </p14:section>
        <p14:section name="Welcome" id="{4184D8A7-FD44-574E-A767-59C37116B5FA}">
          <p14:sldIdLst/>
        </p14:section>
        <p14:section name="Presentation Title" id="{E12711DC-43A2-5F49-94EC-4EC2D9B551F2}">
          <p14:sldIdLst>
            <p14:sldId id="349"/>
          </p14:sldIdLst>
        </p14:section>
        <p14:section name="Section Headers" id="{08711EF2-38B9-2C41-A004-C444E216025E}">
          <p14:sldIdLst>
            <p14:sldId id="307"/>
            <p14:sldId id="341"/>
            <p14:sldId id="264"/>
            <p14:sldId id="270"/>
            <p14:sldId id="343"/>
            <p14:sldId id="342"/>
            <p14:sldId id="334"/>
            <p14:sldId id="335"/>
            <p14:sldId id="339"/>
            <p14:sldId id="318"/>
            <p14:sldId id="330"/>
            <p14:sldId id="298"/>
            <p14:sldId id="308"/>
            <p14:sldId id="321"/>
            <p14:sldId id="322"/>
            <p14:sldId id="323"/>
            <p14:sldId id="324"/>
            <p14:sldId id="327"/>
            <p14:sldId id="326"/>
            <p14:sldId id="336"/>
            <p14:sldId id="309"/>
            <p14:sldId id="319"/>
            <p14:sldId id="337"/>
            <p14:sldId id="338"/>
            <p14:sldId id="331"/>
          </p14:sldIdLst>
        </p14:section>
        <p14:section name="CTA: Survey Reminder Slides" id="{7ECF681B-2D7C-F347-832B-39B169DA0772}">
          <p14:sldIdLst>
            <p14:sldId id="302"/>
            <p14:sldId id="303"/>
            <p14:sldId id="310"/>
            <p14:sldId id="320"/>
            <p14:sldId id="332"/>
            <p14:sldId id="344"/>
            <p14:sldId id="345"/>
            <p14:sldId id="347"/>
            <p14:sldId id="346"/>
            <p14:sldId id="348"/>
          </p14:sldIdLst>
        </p14:section>
        <p14:section name="Thank you" id="{539B41A6-5CE6-F244-A76D-C302AE84B7D9}">
          <p14:sldIdLst>
            <p14:sldId id="311"/>
            <p14:sldId id="314"/>
            <p14:sldId id="300"/>
            <p14:sldId id="305"/>
            <p14:sldId id="333"/>
          </p14:sldIdLst>
        </p14:section>
        <p14:section name="Holding Screens" id="{44C95E2F-EA7E-4B43-ACDE-CAB06384C560}">
          <p14:sldIdLst>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Kruger" initials="JK" lastIdx="2" clrIdx="0">
    <p:extLst>
      <p:ext uri="{19B8F6BF-5375-455C-9EA6-DF929625EA0E}">
        <p15:presenceInfo xmlns:p15="http://schemas.microsoft.com/office/powerpoint/2012/main" userId="S::jkruger@tableau.com::fcc2cf00-013a-4541-881e-a738d93a7e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520"/>
    <a:srgbClr val="A62D91"/>
    <a:srgbClr val="141F6C"/>
    <a:srgbClr val="242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D90EB-75A2-45F4-923E-31DA64A538AF}" v="142" dt="2019-11-06T18:19:14.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28T14:29:53.375" idx="2">
    <p:pos x="10" y="10"/>
    <p:text>Add animations to bring in the segmentation bubbles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28T14:29:06.578" idx="1">
    <p:pos x="10" y="10"/>
    <p:text>Take off the text to add an object to have it be the talking points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3FD8B-0A64-400F-8116-38FF21003792}"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72965CC3-8EEB-4BA4-9ACA-52E91E4DC13C}">
      <dgm:prSet phldrT="[Text]"/>
      <dgm:spPr/>
      <dgm:t>
        <a:bodyPr/>
        <a:lstStyle/>
        <a:p>
          <a:r>
            <a:rPr lang="en-US">
              <a:cs typeface="Calibri Light"/>
            </a:rPr>
            <a:t>Tableau</a:t>
          </a:r>
          <a:br>
            <a:rPr lang="en-US">
              <a:solidFill>
                <a:srgbClr val="010000"/>
              </a:solidFill>
              <a:cs typeface="Calibri Light"/>
            </a:rPr>
          </a:br>
          <a:r>
            <a:rPr lang="en-US">
              <a:solidFill>
                <a:srgbClr val="010000"/>
              </a:solidFill>
              <a:cs typeface="Calibri Light"/>
            </a:rPr>
            <a:t>$193 Million</a:t>
          </a:r>
          <a:endParaRPr lang="en-US" sz="3000">
            <a:solidFill>
              <a:srgbClr val="010000"/>
            </a:solidFill>
            <a:latin typeface="Calibri Light"/>
            <a:cs typeface="Calibri Light"/>
          </a:endParaRPr>
        </a:p>
      </dgm:t>
    </dgm:pt>
    <dgm:pt modelId="{F1980ADD-5310-4CF9-84AF-D60142D97365}" type="parTrans" cxnId="{EEA03C5A-8680-476F-925B-128CE64780EF}">
      <dgm:prSet/>
      <dgm:spPr/>
      <dgm:t>
        <a:bodyPr/>
        <a:lstStyle/>
        <a:p>
          <a:endParaRPr lang="en-US"/>
        </a:p>
      </dgm:t>
    </dgm:pt>
    <dgm:pt modelId="{CD358BB1-265E-4202-9916-A3D288E07B5C}" type="sibTrans" cxnId="{EEA03C5A-8680-476F-925B-128CE64780EF}">
      <dgm:prSet/>
      <dgm:spPr/>
      <dgm:t>
        <a:bodyPr/>
        <a:lstStyle/>
        <a:p>
          <a:endParaRPr lang="en-US"/>
        </a:p>
      </dgm:t>
    </dgm:pt>
    <dgm:pt modelId="{A5911616-7096-4A79-BE59-583611674777}">
      <dgm:prSet phldrT="[Text]"/>
      <dgm:spPr/>
      <dgm:t>
        <a:bodyPr/>
        <a:lstStyle/>
        <a:p>
          <a:r>
            <a:rPr lang="en-US">
              <a:cs typeface="Calibri Light"/>
            </a:rPr>
            <a:t>EMEA</a:t>
          </a:r>
          <a:br>
            <a:rPr lang="en-US">
              <a:solidFill>
                <a:srgbClr val="010000"/>
              </a:solidFill>
              <a:cs typeface="Calibri Light"/>
            </a:rPr>
          </a:br>
          <a:r>
            <a:rPr lang="en-US">
              <a:solidFill>
                <a:srgbClr val="010000"/>
              </a:solidFill>
              <a:cs typeface="Calibri Light"/>
            </a:rPr>
            <a:t>$50 Million</a:t>
          </a:r>
        </a:p>
      </dgm:t>
    </dgm:pt>
    <dgm:pt modelId="{EFCE076A-6639-4741-997C-21321C7A4ADD}" type="parTrans" cxnId="{F9323EBF-5AA0-422A-B13D-3549734E62C2}">
      <dgm:prSet/>
      <dgm:spPr/>
      <dgm:t>
        <a:bodyPr/>
        <a:lstStyle/>
        <a:p>
          <a:endParaRPr lang="en-US"/>
        </a:p>
      </dgm:t>
    </dgm:pt>
    <dgm:pt modelId="{DAE0E868-A6FE-4D6A-B4E9-B1BBCBFCEE5B}" type="sibTrans" cxnId="{F9323EBF-5AA0-422A-B13D-3549734E62C2}">
      <dgm:prSet/>
      <dgm:spPr/>
      <dgm:t>
        <a:bodyPr/>
        <a:lstStyle/>
        <a:p>
          <a:endParaRPr lang="en-US"/>
        </a:p>
      </dgm:t>
    </dgm:pt>
    <dgm:pt modelId="{C7559BBB-D3B6-4923-B291-D685311583DF}">
      <dgm:prSet phldrT="[Text]"/>
      <dgm:spPr/>
      <dgm:t>
        <a:bodyPr/>
        <a:lstStyle/>
        <a:p>
          <a:r>
            <a:rPr lang="en-US">
              <a:cs typeface="Calibri Light"/>
            </a:rPr>
            <a:t>United Kingdom</a:t>
          </a:r>
          <a:br>
            <a:rPr lang="en-US">
              <a:solidFill>
                <a:srgbClr val="010000"/>
              </a:solidFill>
              <a:cs typeface="Calibri Light"/>
            </a:rPr>
          </a:br>
          <a:r>
            <a:rPr lang="en-US">
              <a:solidFill>
                <a:srgbClr val="010000"/>
              </a:solidFill>
              <a:cs typeface="Calibri Light"/>
            </a:rPr>
            <a:t>$20 Million</a:t>
          </a:r>
        </a:p>
      </dgm:t>
    </dgm:pt>
    <dgm:pt modelId="{2B722A17-838A-4E3A-A325-92ACE1414F80}" type="parTrans" cxnId="{5444A12B-F2D5-43E9-9C54-4269773E7F5F}">
      <dgm:prSet/>
      <dgm:spPr/>
      <dgm:t>
        <a:bodyPr/>
        <a:lstStyle/>
        <a:p>
          <a:endParaRPr lang="en-US"/>
        </a:p>
      </dgm:t>
    </dgm:pt>
    <dgm:pt modelId="{51D4E517-7846-4609-A1E0-BBE9E0405738}" type="sibTrans" cxnId="{5444A12B-F2D5-43E9-9C54-4269773E7F5F}">
      <dgm:prSet/>
      <dgm:spPr/>
      <dgm:t>
        <a:bodyPr/>
        <a:lstStyle/>
        <a:p>
          <a:endParaRPr lang="en-US"/>
        </a:p>
      </dgm:t>
    </dgm:pt>
    <dgm:pt modelId="{C9B35A70-613A-4BCF-9840-19DE929146C3}">
      <dgm:prSet phldrT="[Text]"/>
      <dgm:spPr/>
      <dgm:t>
        <a:bodyPr/>
        <a:lstStyle/>
        <a:p>
          <a:r>
            <a:rPr lang="en-US">
              <a:cs typeface="Calibri Light"/>
            </a:rPr>
            <a:t> DACH</a:t>
          </a:r>
          <a:br>
            <a:rPr lang="en-US">
              <a:solidFill>
                <a:srgbClr val="010000"/>
              </a:solidFill>
              <a:cs typeface="Calibri Light"/>
            </a:rPr>
          </a:br>
          <a:r>
            <a:rPr lang="en-US">
              <a:solidFill>
                <a:srgbClr val="010000"/>
              </a:solidFill>
              <a:cs typeface="Calibri Light"/>
            </a:rPr>
            <a:t>$30 Million</a:t>
          </a:r>
        </a:p>
      </dgm:t>
    </dgm:pt>
    <dgm:pt modelId="{9BEC2E2C-428B-493D-AB90-53418549BB8C}" type="parTrans" cxnId="{E35EBA9A-8020-4412-ADF1-6F55071974E2}">
      <dgm:prSet/>
      <dgm:spPr/>
      <dgm:t>
        <a:bodyPr/>
        <a:lstStyle/>
        <a:p>
          <a:endParaRPr lang="en-US"/>
        </a:p>
      </dgm:t>
    </dgm:pt>
    <dgm:pt modelId="{E4DE3A01-1C90-43AD-9CC8-392E5DB59FE3}" type="sibTrans" cxnId="{E35EBA9A-8020-4412-ADF1-6F55071974E2}">
      <dgm:prSet/>
      <dgm:spPr/>
      <dgm:t>
        <a:bodyPr/>
        <a:lstStyle/>
        <a:p>
          <a:endParaRPr lang="en-US"/>
        </a:p>
      </dgm:t>
    </dgm:pt>
    <dgm:pt modelId="{5D11CD57-37E1-4447-AB22-210BD6CE42BA}">
      <dgm:prSet phldrT="[Text]"/>
      <dgm:spPr/>
      <dgm:t>
        <a:bodyPr/>
        <a:lstStyle/>
        <a:p>
          <a:r>
            <a:rPr lang="en-US">
              <a:cs typeface="Calibri Light"/>
            </a:rPr>
            <a:t>USCA</a:t>
          </a:r>
          <a:br>
            <a:rPr lang="en-US">
              <a:solidFill>
                <a:srgbClr val="010000"/>
              </a:solidFill>
              <a:cs typeface="Calibri Light"/>
            </a:rPr>
          </a:br>
          <a:r>
            <a:rPr lang="en-US">
              <a:solidFill>
                <a:srgbClr val="010000"/>
              </a:solidFill>
              <a:cs typeface="Calibri Light"/>
            </a:rPr>
            <a:t>$110 Million</a:t>
          </a:r>
        </a:p>
      </dgm:t>
    </dgm:pt>
    <dgm:pt modelId="{4FB24B0E-4FCC-49B4-8B33-F92A47154ADF}" type="parTrans" cxnId="{D0AD9C9E-C6B2-4145-9F29-2182428B65DD}">
      <dgm:prSet/>
      <dgm:spPr/>
      <dgm:t>
        <a:bodyPr/>
        <a:lstStyle/>
        <a:p>
          <a:endParaRPr lang="en-US"/>
        </a:p>
      </dgm:t>
    </dgm:pt>
    <dgm:pt modelId="{D9B3BC8E-EE94-4E29-A5E0-C290AE6E43EF}" type="sibTrans" cxnId="{D0AD9C9E-C6B2-4145-9F29-2182428B65DD}">
      <dgm:prSet/>
      <dgm:spPr/>
      <dgm:t>
        <a:bodyPr/>
        <a:lstStyle/>
        <a:p>
          <a:endParaRPr lang="en-US"/>
        </a:p>
      </dgm:t>
    </dgm:pt>
    <dgm:pt modelId="{6CB419C0-785B-4201-AF5F-12A96036A5B5}">
      <dgm:prSet phldrT="[Text]"/>
      <dgm:spPr/>
      <dgm:t>
        <a:bodyPr/>
        <a:lstStyle/>
        <a:p>
          <a:r>
            <a:rPr lang="en-US">
              <a:cs typeface="Calibri Light"/>
            </a:rPr>
            <a:t>East</a:t>
          </a:r>
          <a:br>
            <a:rPr lang="en-US">
              <a:cs typeface="Calibri Light"/>
            </a:rPr>
          </a:br>
          <a:r>
            <a:rPr lang="en-US">
              <a:cs typeface="Calibri Light"/>
            </a:rPr>
            <a:t>$90 </a:t>
          </a:r>
          <a:r>
            <a:rPr lang="en-US">
              <a:solidFill>
                <a:srgbClr val="010000"/>
              </a:solidFill>
              <a:cs typeface="Calibri Light"/>
            </a:rPr>
            <a:t>Million</a:t>
          </a:r>
        </a:p>
      </dgm:t>
    </dgm:pt>
    <dgm:pt modelId="{AD8971AF-E7FF-4F64-AED3-71A8E46581CC}" type="parTrans" cxnId="{4DD84752-D576-4310-974C-26CE8D1B5517}">
      <dgm:prSet/>
      <dgm:spPr/>
      <dgm:t>
        <a:bodyPr/>
        <a:lstStyle/>
        <a:p>
          <a:endParaRPr lang="en-US"/>
        </a:p>
      </dgm:t>
    </dgm:pt>
    <dgm:pt modelId="{EC7C64B3-79FF-405A-BABE-AC5FFFA2776B}" type="sibTrans" cxnId="{4DD84752-D576-4310-974C-26CE8D1B5517}">
      <dgm:prSet/>
      <dgm:spPr/>
      <dgm:t>
        <a:bodyPr/>
        <a:lstStyle/>
        <a:p>
          <a:endParaRPr lang="en-US"/>
        </a:p>
      </dgm:t>
    </dgm:pt>
    <dgm:pt modelId="{6F46C112-FF14-48CB-A836-BF9AD655EB5D}">
      <dgm:prSet phldrT="[Text]"/>
      <dgm:spPr/>
      <dgm:t>
        <a:bodyPr/>
        <a:lstStyle/>
        <a:p>
          <a:r>
            <a:rPr lang="en-US">
              <a:cs typeface="Calibri Light"/>
            </a:rPr>
            <a:t>Global</a:t>
          </a:r>
        </a:p>
      </dgm:t>
    </dgm:pt>
    <dgm:pt modelId="{A6224BD7-FF12-46F3-99FA-2B4F78D5B74D}" type="parTrans" cxnId="{4A13B1D0-CC48-410A-8EA1-2D32981A1D6A}">
      <dgm:prSet/>
      <dgm:spPr/>
      <dgm:t>
        <a:bodyPr/>
        <a:lstStyle/>
        <a:p>
          <a:endParaRPr lang="en-US"/>
        </a:p>
      </dgm:t>
    </dgm:pt>
    <dgm:pt modelId="{4988B282-14EB-4C19-B6E5-6A648449E7F3}" type="sibTrans" cxnId="{4A13B1D0-CC48-410A-8EA1-2D32981A1D6A}">
      <dgm:prSet/>
      <dgm:spPr/>
      <dgm:t>
        <a:bodyPr/>
        <a:lstStyle/>
        <a:p>
          <a:endParaRPr lang="en-US"/>
        </a:p>
      </dgm:t>
    </dgm:pt>
    <dgm:pt modelId="{CCEE953C-0BD2-4FF0-8DC2-FFE49CA4DF89}">
      <dgm:prSet phldrT="[Text]"/>
      <dgm:spPr/>
      <dgm:t>
        <a:bodyPr/>
        <a:lstStyle/>
        <a:p>
          <a:r>
            <a:rPr lang="en-US">
              <a:cs typeface="Calibri Light"/>
            </a:rPr>
            <a:t>Region</a:t>
          </a:r>
        </a:p>
      </dgm:t>
    </dgm:pt>
    <dgm:pt modelId="{ED764A3C-6895-41AF-91D5-947AE35A4B8B}" type="parTrans" cxnId="{D371EA8A-0893-4F28-85EA-7BFA827EFACD}">
      <dgm:prSet/>
      <dgm:spPr/>
      <dgm:t>
        <a:bodyPr/>
        <a:lstStyle/>
        <a:p>
          <a:endParaRPr lang="en-US"/>
        </a:p>
      </dgm:t>
    </dgm:pt>
    <dgm:pt modelId="{394C838F-0590-47D4-B9DC-F60B6BAF04DC}" type="sibTrans" cxnId="{D371EA8A-0893-4F28-85EA-7BFA827EFACD}">
      <dgm:prSet/>
      <dgm:spPr/>
      <dgm:t>
        <a:bodyPr/>
        <a:lstStyle/>
        <a:p>
          <a:endParaRPr lang="en-US"/>
        </a:p>
      </dgm:t>
    </dgm:pt>
    <dgm:pt modelId="{3D0A3F51-AEDB-4B59-A6EE-B63EAEAE1261}">
      <dgm:prSet phldrT="[Text]"/>
      <dgm:spPr/>
      <dgm:t>
        <a:bodyPr/>
        <a:lstStyle/>
        <a:p>
          <a:r>
            <a:rPr lang="en-US">
              <a:cs typeface="Calibri Light"/>
            </a:rPr>
            <a:t>Sub-Region</a:t>
          </a:r>
        </a:p>
      </dgm:t>
    </dgm:pt>
    <dgm:pt modelId="{AA8C96B5-9291-4D2E-AE7C-93925BC1A549}" type="parTrans" cxnId="{F1869CFB-C4F4-4E4E-9099-5F83DD104D73}">
      <dgm:prSet/>
      <dgm:spPr/>
      <dgm:t>
        <a:bodyPr/>
        <a:lstStyle/>
        <a:p>
          <a:endParaRPr lang="en-US"/>
        </a:p>
      </dgm:t>
    </dgm:pt>
    <dgm:pt modelId="{BCD2A143-5F0C-4306-8E96-CAB4D6C44991}" type="sibTrans" cxnId="{F1869CFB-C4F4-4E4E-9099-5F83DD104D73}">
      <dgm:prSet/>
      <dgm:spPr/>
      <dgm:t>
        <a:bodyPr/>
        <a:lstStyle/>
        <a:p>
          <a:endParaRPr lang="en-US"/>
        </a:p>
      </dgm:t>
    </dgm:pt>
    <dgm:pt modelId="{1AC45CE3-4603-4D9E-88D5-D11CAD11638A}">
      <dgm:prSet phldrT="[Text]"/>
      <dgm:spPr/>
      <dgm:t>
        <a:bodyPr/>
        <a:lstStyle/>
        <a:p>
          <a:r>
            <a:rPr lang="en-US" sz="3400">
              <a:cs typeface="Calibri Light"/>
            </a:rPr>
            <a:t>APAC</a:t>
          </a:r>
          <a:br>
            <a:rPr lang="en-US" sz="3400">
              <a:solidFill>
                <a:srgbClr val="010000"/>
              </a:solidFill>
              <a:cs typeface="Calibri Light"/>
            </a:rPr>
          </a:br>
          <a:r>
            <a:rPr lang="en-US" sz="3400">
              <a:solidFill>
                <a:srgbClr val="010000"/>
              </a:solidFill>
              <a:cs typeface="Calibri Light"/>
            </a:rPr>
            <a:t>$23 Million</a:t>
          </a:r>
        </a:p>
      </dgm:t>
    </dgm:pt>
    <dgm:pt modelId="{5E6107A3-552F-42D3-9541-75A6755FF6D3}" type="parTrans" cxnId="{B6DF5F9B-17A5-41FC-AD66-38C94A7DC701}">
      <dgm:prSet/>
      <dgm:spPr/>
      <dgm:t>
        <a:bodyPr/>
        <a:lstStyle/>
        <a:p>
          <a:endParaRPr lang="en-US"/>
        </a:p>
      </dgm:t>
    </dgm:pt>
    <dgm:pt modelId="{1E8CD012-8F24-4946-9747-0B4F31BF51FE}" type="sibTrans" cxnId="{B6DF5F9B-17A5-41FC-AD66-38C94A7DC701}">
      <dgm:prSet/>
      <dgm:spPr/>
      <dgm:t>
        <a:bodyPr/>
        <a:lstStyle/>
        <a:p>
          <a:endParaRPr lang="en-US"/>
        </a:p>
      </dgm:t>
    </dgm:pt>
    <dgm:pt modelId="{AEEEBDE7-10C5-4875-9192-2A754EA27AB1}">
      <dgm:prSet phldrT="[Text]"/>
      <dgm:spPr/>
      <dgm:t>
        <a:bodyPr/>
        <a:lstStyle/>
        <a:p>
          <a:r>
            <a:rPr lang="en-US" sz="3400">
              <a:cs typeface="Calibri Light"/>
            </a:rPr>
            <a:t>Japan</a:t>
          </a:r>
          <a:br>
            <a:rPr lang="en-US" sz="3400">
              <a:solidFill>
                <a:srgbClr val="010000"/>
              </a:solidFill>
              <a:cs typeface="Calibri Light"/>
            </a:rPr>
          </a:br>
          <a:r>
            <a:rPr lang="en-US" sz="3400">
              <a:solidFill>
                <a:srgbClr val="010000"/>
              </a:solidFill>
              <a:cs typeface="Calibri Light"/>
            </a:rPr>
            <a:t>$13 Million</a:t>
          </a:r>
        </a:p>
      </dgm:t>
    </dgm:pt>
    <dgm:pt modelId="{5BF91AFC-2A2B-4637-B5AE-6270154DD547}" type="parTrans" cxnId="{95EBF53F-533D-4FC6-98C5-83E38225C69B}">
      <dgm:prSet/>
      <dgm:spPr/>
      <dgm:t>
        <a:bodyPr/>
        <a:lstStyle/>
        <a:p>
          <a:endParaRPr lang="en-US"/>
        </a:p>
      </dgm:t>
    </dgm:pt>
    <dgm:pt modelId="{DB40A787-8288-4490-822D-086C794EF484}" type="sibTrans" cxnId="{95EBF53F-533D-4FC6-98C5-83E38225C69B}">
      <dgm:prSet/>
      <dgm:spPr/>
      <dgm:t>
        <a:bodyPr/>
        <a:lstStyle/>
        <a:p>
          <a:endParaRPr lang="en-US"/>
        </a:p>
      </dgm:t>
    </dgm:pt>
    <dgm:pt modelId="{2179C618-4743-40ED-AC37-261B4E9BBD41}">
      <dgm:prSet phldrT="[Text]"/>
      <dgm:spPr/>
      <dgm:t>
        <a:bodyPr/>
        <a:lstStyle/>
        <a:p>
          <a:r>
            <a:rPr lang="en-US" sz="3400">
              <a:cs typeface="Calibri Light"/>
            </a:rPr>
            <a:t>India</a:t>
          </a:r>
          <a:br>
            <a:rPr lang="en-US" sz="3400">
              <a:solidFill>
                <a:srgbClr val="010000"/>
              </a:solidFill>
              <a:cs typeface="Calibri Light"/>
            </a:rPr>
          </a:br>
          <a:r>
            <a:rPr lang="en-US" sz="3400">
              <a:solidFill>
                <a:srgbClr val="010000"/>
              </a:solidFill>
              <a:cs typeface="Calibri Light"/>
            </a:rPr>
            <a:t>$10 Million</a:t>
          </a:r>
        </a:p>
      </dgm:t>
    </dgm:pt>
    <dgm:pt modelId="{0FC62BE7-F5F8-4BE6-9940-7DE6E59D4208}" type="parTrans" cxnId="{B4830270-3498-4D61-ADCC-D7EAC8785BE9}">
      <dgm:prSet/>
      <dgm:spPr/>
      <dgm:t>
        <a:bodyPr/>
        <a:lstStyle/>
        <a:p>
          <a:endParaRPr lang="en-US"/>
        </a:p>
      </dgm:t>
    </dgm:pt>
    <dgm:pt modelId="{1D5CC43F-DBB8-4356-BBBD-78E3EB49BB0B}" type="sibTrans" cxnId="{B4830270-3498-4D61-ADCC-D7EAC8785BE9}">
      <dgm:prSet/>
      <dgm:spPr/>
      <dgm:t>
        <a:bodyPr/>
        <a:lstStyle/>
        <a:p>
          <a:endParaRPr lang="en-US"/>
        </a:p>
      </dgm:t>
    </dgm:pt>
    <dgm:pt modelId="{DB5C386F-5E47-4E91-8ECB-F2FDAEA81F9B}">
      <dgm:prSet phldrT="[Text]"/>
      <dgm:spPr/>
      <dgm:t>
        <a:bodyPr/>
        <a:lstStyle/>
        <a:p>
          <a:r>
            <a:rPr lang="en-US">
              <a:cs typeface="Calibri Light"/>
            </a:rPr>
            <a:t>West</a:t>
          </a:r>
          <a:br>
            <a:rPr lang="en-US">
              <a:solidFill>
                <a:srgbClr val="010000"/>
              </a:solidFill>
              <a:cs typeface="Calibri Light"/>
            </a:rPr>
          </a:br>
          <a:r>
            <a:rPr lang="en-US">
              <a:solidFill>
                <a:srgbClr val="010000"/>
              </a:solidFill>
              <a:cs typeface="Calibri Light"/>
            </a:rPr>
            <a:t>$20 Million</a:t>
          </a:r>
        </a:p>
      </dgm:t>
    </dgm:pt>
    <dgm:pt modelId="{C6EFADCF-FE04-4998-8101-BD36DD561202}" type="parTrans" cxnId="{6C2206D0-9CA5-4700-B585-B7D8572E5D8B}">
      <dgm:prSet/>
      <dgm:spPr/>
      <dgm:t>
        <a:bodyPr/>
        <a:lstStyle/>
        <a:p>
          <a:endParaRPr lang="en-US"/>
        </a:p>
      </dgm:t>
    </dgm:pt>
    <dgm:pt modelId="{B3E6C3E1-9C40-4583-9708-348F0AF5A1A9}" type="sibTrans" cxnId="{6C2206D0-9CA5-4700-B585-B7D8572E5D8B}">
      <dgm:prSet/>
      <dgm:spPr/>
      <dgm:t>
        <a:bodyPr/>
        <a:lstStyle/>
        <a:p>
          <a:endParaRPr lang="en-US"/>
        </a:p>
      </dgm:t>
    </dgm:pt>
    <dgm:pt modelId="{4A338462-550C-4C37-966C-A8B6765C50C6}" type="pres">
      <dgm:prSet presAssocID="{6EE3FD8B-0A64-400F-8116-38FF21003792}" presName="mainComposite" presStyleCnt="0">
        <dgm:presLayoutVars>
          <dgm:chPref val="1"/>
          <dgm:dir/>
          <dgm:animOne val="branch"/>
          <dgm:animLvl val="lvl"/>
          <dgm:resizeHandles val="exact"/>
        </dgm:presLayoutVars>
      </dgm:prSet>
      <dgm:spPr/>
    </dgm:pt>
    <dgm:pt modelId="{AF10E6F1-CD93-444C-B12E-59A18BDA5BCE}" type="pres">
      <dgm:prSet presAssocID="{6EE3FD8B-0A64-400F-8116-38FF21003792}" presName="hierFlow" presStyleCnt="0"/>
      <dgm:spPr/>
    </dgm:pt>
    <dgm:pt modelId="{D695C9CA-FAD9-43A8-B2A1-5AB8AE4F4F32}" type="pres">
      <dgm:prSet presAssocID="{6EE3FD8B-0A64-400F-8116-38FF21003792}" presName="firstBuf" presStyleCnt="0"/>
      <dgm:spPr/>
    </dgm:pt>
    <dgm:pt modelId="{2A9F6568-694D-4389-B3B7-8EC3F19E955F}" type="pres">
      <dgm:prSet presAssocID="{6EE3FD8B-0A64-400F-8116-38FF21003792}" presName="hierChild1" presStyleCnt="0">
        <dgm:presLayoutVars>
          <dgm:chPref val="1"/>
          <dgm:animOne val="branch"/>
          <dgm:animLvl val="lvl"/>
        </dgm:presLayoutVars>
      </dgm:prSet>
      <dgm:spPr/>
    </dgm:pt>
    <dgm:pt modelId="{09F476EF-404D-481B-9DCF-82E007DD6DC6}" type="pres">
      <dgm:prSet presAssocID="{72965CC3-8EEB-4BA4-9ACA-52E91E4DC13C}" presName="Name14" presStyleCnt="0"/>
      <dgm:spPr/>
    </dgm:pt>
    <dgm:pt modelId="{5AFE65CF-3BE4-47C3-9CBA-C1DB417CFA16}" type="pres">
      <dgm:prSet presAssocID="{72965CC3-8EEB-4BA4-9ACA-52E91E4DC13C}" presName="level1Shape" presStyleLbl="node0" presStyleIdx="0" presStyleCnt="1">
        <dgm:presLayoutVars>
          <dgm:chPref val="3"/>
        </dgm:presLayoutVars>
      </dgm:prSet>
      <dgm:spPr/>
    </dgm:pt>
    <dgm:pt modelId="{28B3F628-1D6D-42BB-86FF-7438565AF140}" type="pres">
      <dgm:prSet presAssocID="{72965CC3-8EEB-4BA4-9ACA-52E91E4DC13C}" presName="hierChild2" presStyleCnt="0"/>
      <dgm:spPr/>
    </dgm:pt>
    <dgm:pt modelId="{75237517-2B4F-45AB-BDA2-33AB9D3282FA}" type="pres">
      <dgm:prSet presAssocID="{EFCE076A-6639-4741-997C-21321C7A4ADD}" presName="Name19" presStyleLbl="parChTrans1D2" presStyleIdx="0" presStyleCnt="3"/>
      <dgm:spPr/>
    </dgm:pt>
    <dgm:pt modelId="{50D219EF-5A37-4FCA-B1C9-0EF1A613FCA7}" type="pres">
      <dgm:prSet presAssocID="{A5911616-7096-4A79-BE59-583611674777}" presName="Name21" presStyleCnt="0"/>
      <dgm:spPr/>
    </dgm:pt>
    <dgm:pt modelId="{60247092-36EA-42E6-BCAF-2DD5F839821B}" type="pres">
      <dgm:prSet presAssocID="{A5911616-7096-4A79-BE59-583611674777}" presName="level2Shape" presStyleLbl="node2" presStyleIdx="0" presStyleCnt="3"/>
      <dgm:spPr/>
    </dgm:pt>
    <dgm:pt modelId="{22381645-C6EC-46AA-925F-C57DE8B721FB}" type="pres">
      <dgm:prSet presAssocID="{A5911616-7096-4A79-BE59-583611674777}" presName="hierChild3" presStyleCnt="0"/>
      <dgm:spPr/>
    </dgm:pt>
    <dgm:pt modelId="{7A06CF10-87F5-4AA6-BB58-B81E2F10943F}" type="pres">
      <dgm:prSet presAssocID="{2B722A17-838A-4E3A-A325-92ACE1414F80}" presName="Name19" presStyleLbl="parChTrans1D3" presStyleIdx="0" presStyleCnt="6"/>
      <dgm:spPr/>
    </dgm:pt>
    <dgm:pt modelId="{DB7EB09A-35BB-4F90-91DC-5219CE7AAAD3}" type="pres">
      <dgm:prSet presAssocID="{C7559BBB-D3B6-4923-B291-D685311583DF}" presName="Name21" presStyleCnt="0"/>
      <dgm:spPr/>
    </dgm:pt>
    <dgm:pt modelId="{99749C5A-E172-49FB-808B-293926D4B14F}" type="pres">
      <dgm:prSet presAssocID="{C7559BBB-D3B6-4923-B291-D685311583DF}" presName="level2Shape" presStyleLbl="node3" presStyleIdx="0" presStyleCnt="6"/>
      <dgm:spPr/>
    </dgm:pt>
    <dgm:pt modelId="{84A82241-65F9-4C29-A442-3335D7ECE0DC}" type="pres">
      <dgm:prSet presAssocID="{C7559BBB-D3B6-4923-B291-D685311583DF}" presName="hierChild3" presStyleCnt="0"/>
      <dgm:spPr/>
    </dgm:pt>
    <dgm:pt modelId="{E8A24821-88A4-4AC6-AC8A-3D7EB8B21E1C}" type="pres">
      <dgm:prSet presAssocID="{9BEC2E2C-428B-493D-AB90-53418549BB8C}" presName="Name19" presStyleLbl="parChTrans1D3" presStyleIdx="1" presStyleCnt="6"/>
      <dgm:spPr/>
    </dgm:pt>
    <dgm:pt modelId="{377F9F20-C1DF-489E-ADC1-8EE2CE2DCB06}" type="pres">
      <dgm:prSet presAssocID="{C9B35A70-613A-4BCF-9840-19DE929146C3}" presName="Name21" presStyleCnt="0"/>
      <dgm:spPr/>
    </dgm:pt>
    <dgm:pt modelId="{2947FB72-E0AF-4D8B-B4DF-8485B996CE48}" type="pres">
      <dgm:prSet presAssocID="{C9B35A70-613A-4BCF-9840-19DE929146C3}" presName="level2Shape" presStyleLbl="node3" presStyleIdx="1" presStyleCnt="6"/>
      <dgm:spPr/>
    </dgm:pt>
    <dgm:pt modelId="{5355662E-5D85-4582-B552-3DF68EDB230A}" type="pres">
      <dgm:prSet presAssocID="{C9B35A70-613A-4BCF-9840-19DE929146C3}" presName="hierChild3" presStyleCnt="0"/>
      <dgm:spPr/>
    </dgm:pt>
    <dgm:pt modelId="{733C5FF0-A12D-48D8-8A7B-0F333BBB904B}" type="pres">
      <dgm:prSet presAssocID="{4FB24B0E-4FCC-49B4-8B33-F92A47154ADF}" presName="Name19" presStyleLbl="parChTrans1D2" presStyleIdx="1" presStyleCnt="3"/>
      <dgm:spPr/>
    </dgm:pt>
    <dgm:pt modelId="{2CD651B3-877F-4A8B-816D-22AF53A33A12}" type="pres">
      <dgm:prSet presAssocID="{5D11CD57-37E1-4447-AB22-210BD6CE42BA}" presName="Name21" presStyleCnt="0"/>
      <dgm:spPr/>
    </dgm:pt>
    <dgm:pt modelId="{73CEC72F-6E04-4022-8610-2BE917C800F4}" type="pres">
      <dgm:prSet presAssocID="{5D11CD57-37E1-4447-AB22-210BD6CE42BA}" presName="level2Shape" presStyleLbl="node2" presStyleIdx="1" presStyleCnt="3"/>
      <dgm:spPr/>
    </dgm:pt>
    <dgm:pt modelId="{065801BD-7EB4-4E9E-85E6-13F15EB25807}" type="pres">
      <dgm:prSet presAssocID="{5D11CD57-37E1-4447-AB22-210BD6CE42BA}" presName="hierChild3" presStyleCnt="0"/>
      <dgm:spPr/>
    </dgm:pt>
    <dgm:pt modelId="{C8A01A67-A215-4792-B834-CF8193E259AF}" type="pres">
      <dgm:prSet presAssocID="{AD8971AF-E7FF-4F64-AED3-71A8E46581CC}" presName="Name19" presStyleLbl="parChTrans1D3" presStyleIdx="2" presStyleCnt="6"/>
      <dgm:spPr/>
    </dgm:pt>
    <dgm:pt modelId="{C20B73F5-E18C-47BF-8AB0-FE9EF4D3FD33}" type="pres">
      <dgm:prSet presAssocID="{6CB419C0-785B-4201-AF5F-12A96036A5B5}" presName="Name21" presStyleCnt="0"/>
      <dgm:spPr/>
    </dgm:pt>
    <dgm:pt modelId="{D7927F7C-2718-4C0D-A170-836700439ACE}" type="pres">
      <dgm:prSet presAssocID="{6CB419C0-785B-4201-AF5F-12A96036A5B5}" presName="level2Shape" presStyleLbl="node3" presStyleIdx="2" presStyleCnt="6"/>
      <dgm:spPr/>
    </dgm:pt>
    <dgm:pt modelId="{AE1B86CA-0C7A-4C56-93D0-3FD3F296C157}" type="pres">
      <dgm:prSet presAssocID="{6CB419C0-785B-4201-AF5F-12A96036A5B5}" presName="hierChild3" presStyleCnt="0"/>
      <dgm:spPr/>
    </dgm:pt>
    <dgm:pt modelId="{603C5880-D68F-440C-BE9D-6A2F23F6DF10}" type="pres">
      <dgm:prSet presAssocID="{C6EFADCF-FE04-4998-8101-BD36DD561202}" presName="Name19" presStyleLbl="parChTrans1D3" presStyleIdx="3" presStyleCnt="6"/>
      <dgm:spPr/>
    </dgm:pt>
    <dgm:pt modelId="{A2868F3F-CEB4-42E6-9634-CBA099F99418}" type="pres">
      <dgm:prSet presAssocID="{DB5C386F-5E47-4E91-8ECB-F2FDAEA81F9B}" presName="Name21" presStyleCnt="0"/>
      <dgm:spPr/>
    </dgm:pt>
    <dgm:pt modelId="{DCE565C3-804F-495C-9EAE-878078417ABA}" type="pres">
      <dgm:prSet presAssocID="{DB5C386F-5E47-4E91-8ECB-F2FDAEA81F9B}" presName="level2Shape" presStyleLbl="node3" presStyleIdx="3" presStyleCnt="6"/>
      <dgm:spPr/>
    </dgm:pt>
    <dgm:pt modelId="{0C3B697F-CC15-48C5-95C5-CC348567A9F0}" type="pres">
      <dgm:prSet presAssocID="{DB5C386F-5E47-4E91-8ECB-F2FDAEA81F9B}" presName="hierChild3" presStyleCnt="0"/>
      <dgm:spPr/>
    </dgm:pt>
    <dgm:pt modelId="{D707B895-9BDD-40CB-BB3B-848B8492356D}" type="pres">
      <dgm:prSet presAssocID="{5E6107A3-552F-42D3-9541-75A6755FF6D3}" presName="Name19" presStyleLbl="parChTrans1D2" presStyleIdx="2" presStyleCnt="3"/>
      <dgm:spPr/>
    </dgm:pt>
    <dgm:pt modelId="{F5D8AC03-8247-46AD-AE30-B779191EE512}" type="pres">
      <dgm:prSet presAssocID="{1AC45CE3-4603-4D9E-88D5-D11CAD11638A}" presName="Name21" presStyleCnt="0"/>
      <dgm:spPr/>
    </dgm:pt>
    <dgm:pt modelId="{BF6F9B99-6CBE-44BC-A4D3-286DB72C5AA6}" type="pres">
      <dgm:prSet presAssocID="{1AC45CE3-4603-4D9E-88D5-D11CAD11638A}" presName="level2Shape" presStyleLbl="node2" presStyleIdx="2" presStyleCnt="3"/>
      <dgm:spPr/>
    </dgm:pt>
    <dgm:pt modelId="{B09B5AB7-71E0-40E9-AAB8-36D37F16B160}" type="pres">
      <dgm:prSet presAssocID="{1AC45CE3-4603-4D9E-88D5-D11CAD11638A}" presName="hierChild3" presStyleCnt="0"/>
      <dgm:spPr/>
    </dgm:pt>
    <dgm:pt modelId="{E6038A71-312D-49D6-A96D-C237A672B961}" type="pres">
      <dgm:prSet presAssocID="{5BF91AFC-2A2B-4637-B5AE-6270154DD547}" presName="Name19" presStyleLbl="parChTrans1D3" presStyleIdx="4" presStyleCnt="6"/>
      <dgm:spPr/>
    </dgm:pt>
    <dgm:pt modelId="{F581260D-FAB9-4D5B-9BAF-7D751683A557}" type="pres">
      <dgm:prSet presAssocID="{AEEEBDE7-10C5-4875-9192-2A754EA27AB1}" presName="Name21" presStyleCnt="0"/>
      <dgm:spPr/>
    </dgm:pt>
    <dgm:pt modelId="{9CF79C4C-4939-429D-B984-42406846E5C8}" type="pres">
      <dgm:prSet presAssocID="{AEEEBDE7-10C5-4875-9192-2A754EA27AB1}" presName="level2Shape" presStyleLbl="node3" presStyleIdx="4" presStyleCnt="6"/>
      <dgm:spPr/>
    </dgm:pt>
    <dgm:pt modelId="{9473C8CE-6E5A-4FCB-BF73-3A22114E513E}" type="pres">
      <dgm:prSet presAssocID="{AEEEBDE7-10C5-4875-9192-2A754EA27AB1}" presName="hierChild3" presStyleCnt="0"/>
      <dgm:spPr/>
    </dgm:pt>
    <dgm:pt modelId="{49DF3982-5EE3-4FE7-9653-241AA7AF4815}" type="pres">
      <dgm:prSet presAssocID="{0FC62BE7-F5F8-4BE6-9940-7DE6E59D4208}" presName="Name19" presStyleLbl="parChTrans1D3" presStyleIdx="5" presStyleCnt="6"/>
      <dgm:spPr/>
    </dgm:pt>
    <dgm:pt modelId="{CC8BA5CB-5B0B-48E9-8459-194758A31A71}" type="pres">
      <dgm:prSet presAssocID="{2179C618-4743-40ED-AC37-261B4E9BBD41}" presName="Name21" presStyleCnt="0"/>
      <dgm:spPr/>
    </dgm:pt>
    <dgm:pt modelId="{1B2C5D56-2AC4-4149-B0B7-434C22739B2C}" type="pres">
      <dgm:prSet presAssocID="{2179C618-4743-40ED-AC37-261B4E9BBD41}" presName="level2Shape" presStyleLbl="node3" presStyleIdx="5" presStyleCnt="6"/>
      <dgm:spPr/>
    </dgm:pt>
    <dgm:pt modelId="{2C956982-A06D-47CB-9052-D825BD12CE6C}" type="pres">
      <dgm:prSet presAssocID="{2179C618-4743-40ED-AC37-261B4E9BBD41}" presName="hierChild3" presStyleCnt="0"/>
      <dgm:spPr/>
    </dgm:pt>
    <dgm:pt modelId="{BDCE6572-05A1-4EFE-A777-AD6FD01EB739}" type="pres">
      <dgm:prSet presAssocID="{6EE3FD8B-0A64-400F-8116-38FF21003792}" presName="bgShapesFlow" presStyleCnt="0"/>
      <dgm:spPr/>
    </dgm:pt>
    <dgm:pt modelId="{87553A4C-EF2B-47C7-AA1C-41A4FDFE3E34}" type="pres">
      <dgm:prSet presAssocID="{6F46C112-FF14-48CB-A836-BF9AD655EB5D}" presName="rectComp" presStyleCnt="0"/>
      <dgm:spPr/>
    </dgm:pt>
    <dgm:pt modelId="{9DE5C2C3-F8B7-4A48-8367-B332E6AD11DC}" type="pres">
      <dgm:prSet presAssocID="{6F46C112-FF14-48CB-A836-BF9AD655EB5D}" presName="bgRect" presStyleLbl="bgShp" presStyleIdx="0" presStyleCnt="3"/>
      <dgm:spPr/>
    </dgm:pt>
    <dgm:pt modelId="{4933F3D5-8254-4919-92E6-DEEF4E0D1DE7}" type="pres">
      <dgm:prSet presAssocID="{6F46C112-FF14-48CB-A836-BF9AD655EB5D}" presName="bgRectTx" presStyleLbl="bgShp" presStyleIdx="0" presStyleCnt="3">
        <dgm:presLayoutVars>
          <dgm:bulletEnabled val="1"/>
        </dgm:presLayoutVars>
      </dgm:prSet>
      <dgm:spPr/>
    </dgm:pt>
    <dgm:pt modelId="{C9E2729D-01E0-483E-9D27-29912C61B013}" type="pres">
      <dgm:prSet presAssocID="{6F46C112-FF14-48CB-A836-BF9AD655EB5D}" presName="spComp" presStyleCnt="0"/>
      <dgm:spPr/>
    </dgm:pt>
    <dgm:pt modelId="{AB7FBE01-EDB7-4A3A-B906-54C0088D5154}" type="pres">
      <dgm:prSet presAssocID="{6F46C112-FF14-48CB-A836-BF9AD655EB5D}" presName="vSp" presStyleCnt="0"/>
      <dgm:spPr/>
    </dgm:pt>
    <dgm:pt modelId="{1C1773EE-454A-46E0-B6BC-F7AD36BDE9A4}" type="pres">
      <dgm:prSet presAssocID="{CCEE953C-0BD2-4FF0-8DC2-FFE49CA4DF89}" presName="rectComp" presStyleCnt="0"/>
      <dgm:spPr/>
    </dgm:pt>
    <dgm:pt modelId="{35C92231-FCB9-448C-B551-9C3D59AEFF82}" type="pres">
      <dgm:prSet presAssocID="{CCEE953C-0BD2-4FF0-8DC2-FFE49CA4DF89}" presName="bgRect" presStyleLbl="bgShp" presStyleIdx="1" presStyleCnt="3"/>
      <dgm:spPr/>
    </dgm:pt>
    <dgm:pt modelId="{21B56190-E4F3-44E7-9D20-F498971235CC}" type="pres">
      <dgm:prSet presAssocID="{CCEE953C-0BD2-4FF0-8DC2-FFE49CA4DF89}" presName="bgRectTx" presStyleLbl="bgShp" presStyleIdx="1" presStyleCnt="3">
        <dgm:presLayoutVars>
          <dgm:bulletEnabled val="1"/>
        </dgm:presLayoutVars>
      </dgm:prSet>
      <dgm:spPr/>
    </dgm:pt>
    <dgm:pt modelId="{98F27324-6D60-4EBC-A00B-F12A5353031E}" type="pres">
      <dgm:prSet presAssocID="{CCEE953C-0BD2-4FF0-8DC2-FFE49CA4DF89}" presName="spComp" presStyleCnt="0"/>
      <dgm:spPr/>
    </dgm:pt>
    <dgm:pt modelId="{CB48CAF2-FE2C-4662-8C68-F55BA251FC8A}" type="pres">
      <dgm:prSet presAssocID="{CCEE953C-0BD2-4FF0-8DC2-FFE49CA4DF89}" presName="vSp" presStyleCnt="0"/>
      <dgm:spPr/>
    </dgm:pt>
    <dgm:pt modelId="{6459FAFC-8764-40B5-BFF3-FC9373127660}" type="pres">
      <dgm:prSet presAssocID="{3D0A3F51-AEDB-4B59-A6EE-B63EAEAE1261}" presName="rectComp" presStyleCnt="0"/>
      <dgm:spPr/>
    </dgm:pt>
    <dgm:pt modelId="{9F3FF25B-EC99-447E-B1EA-832058FA58C9}" type="pres">
      <dgm:prSet presAssocID="{3D0A3F51-AEDB-4B59-A6EE-B63EAEAE1261}" presName="bgRect" presStyleLbl="bgShp" presStyleIdx="2" presStyleCnt="3"/>
      <dgm:spPr/>
    </dgm:pt>
    <dgm:pt modelId="{7BCECDCC-AE4F-4237-A284-F54722CB1499}" type="pres">
      <dgm:prSet presAssocID="{3D0A3F51-AEDB-4B59-A6EE-B63EAEAE1261}" presName="bgRectTx" presStyleLbl="bgShp" presStyleIdx="2" presStyleCnt="3">
        <dgm:presLayoutVars>
          <dgm:bulletEnabled val="1"/>
        </dgm:presLayoutVars>
      </dgm:prSet>
      <dgm:spPr/>
    </dgm:pt>
  </dgm:ptLst>
  <dgm:cxnLst>
    <dgm:cxn modelId="{94079804-2369-4C42-8618-9EFCDC198F5D}" type="presOf" srcId="{DB5C386F-5E47-4E91-8ECB-F2FDAEA81F9B}" destId="{DCE565C3-804F-495C-9EAE-878078417ABA}" srcOrd="0" destOrd="0" presId="urn:microsoft.com/office/officeart/2005/8/layout/hierarchy6"/>
    <dgm:cxn modelId="{5444A12B-F2D5-43E9-9C54-4269773E7F5F}" srcId="{A5911616-7096-4A79-BE59-583611674777}" destId="{C7559BBB-D3B6-4923-B291-D685311583DF}" srcOrd="0" destOrd="0" parTransId="{2B722A17-838A-4E3A-A325-92ACE1414F80}" sibTransId="{51D4E517-7846-4609-A1E0-BBE9E0405738}"/>
    <dgm:cxn modelId="{BD7EB932-E86F-42AA-AC91-4DCD9D107AB0}" type="presOf" srcId="{CCEE953C-0BD2-4FF0-8DC2-FFE49CA4DF89}" destId="{35C92231-FCB9-448C-B551-9C3D59AEFF82}" srcOrd="0" destOrd="0" presId="urn:microsoft.com/office/officeart/2005/8/layout/hierarchy6"/>
    <dgm:cxn modelId="{870D653D-D98F-4426-AA02-87AA40EB9844}" type="presOf" srcId="{CCEE953C-0BD2-4FF0-8DC2-FFE49CA4DF89}" destId="{21B56190-E4F3-44E7-9D20-F498971235CC}" srcOrd="1" destOrd="0" presId="urn:microsoft.com/office/officeart/2005/8/layout/hierarchy6"/>
    <dgm:cxn modelId="{C744B53D-0760-4EEC-9FF9-9AA495AE7560}" type="presOf" srcId="{AD8971AF-E7FF-4F64-AED3-71A8E46581CC}" destId="{C8A01A67-A215-4792-B834-CF8193E259AF}" srcOrd="0" destOrd="0" presId="urn:microsoft.com/office/officeart/2005/8/layout/hierarchy6"/>
    <dgm:cxn modelId="{95EBF53F-533D-4FC6-98C5-83E38225C69B}" srcId="{1AC45CE3-4603-4D9E-88D5-D11CAD11638A}" destId="{AEEEBDE7-10C5-4875-9192-2A754EA27AB1}" srcOrd="0" destOrd="0" parTransId="{5BF91AFC-2A2B-4637-B5AE-6270154DD547}" sibTransId="{DB40A787-8288-4490-822D-086C794EF484}"/>
    <dgm:cxn modelId="{56470E46-DC5D-4B65-98CB-AD14FB87FADB}" type="presOf" srcId="{6CB419C0-785B-4201-AF5F-12A96036A5B5}" destId="{D7927F7C-2718-4C0D-A170-836700439ACE}" srcOrd="0" destOrd="0" presId="urn:microsoft.com/office/officeart/2005/8/layout/hierarchy6"/>
    <dgm:cxn modelId="{4B9BE96C-E02F-421D-B013-E6732D0E88ED}" type="presOf" srcId="{1AC45CE3-4603-4D9E-88D5-D11CAD11638A}" destId="{BF6F9B99-6CBE-44BC-A4D3-286DB72C5AA6}" srcOrd="0" destOrd="0" presId="urn:microsoft.com/office/officeart/2005/8/layout/hierarchy6"/>
    <dgm:cxn modelId="{B4830270-3498-4D61-ADCC-D7EAC8785BE9}" srcId="{1AC45CE3-4603-4D9E-88D5-D11CAD11638A}" destId="{2179C618-4743-40ED-AC37-261B4E9BBD41}" srcOrd="1" destOrd="0" parTransId="{0FC62BE7-F5F8-4BE6-9940-7DE6E59D4208}" sibTransId="{1D5CC43F-DBB8-4356-BBBD-78E3EB49BB0B}"/>
    <dgm:cxn modelId="{4DD84752-D576-4310-974C-26CE8D1B5517}" srcId="{5D11CD57-37E1-4447-AB22-210BD6CE42BA}" destId="{6CB419C0-785B-4201-AF5F-12A96036A5B5}" srcOrd="0" destOrd="0" parTransId="{AD8971AF-E7FF-4F64-AED3-71A8E46581CC}" sibTransId="{EC7C64B3-79FF-405A-BABE-AC5FFFA2776B}"/>
    <dgm:cxn modelId="{F0EAD056-C009-4697-8168-889F10109574}" type="presOf" srcId="{3D0A3F51-AEDB-4B59-A6EE-B63EAEAE1261}" destId="{9F3FF25B-EC99-447E-B1EA-832058FA58C9}" srcOrd="0" destOrd="0" presId="urn:microsoft.com/office/officeart/2005/8/layout/hierarchy6"/>
    <dgm:cxn modelId="{EEA03C5A-8680-476F-925B-128CE64780EF}" srcId="{6EE3FD8B-0A64-400F-8116-38FF21003792}" destId="{72965CC3-8EEB-4BA4-9ACA-52E91E4DC13C}" srcOrd="0" destOrd="0" parTransId="{F1980ADD-5310-4CF9-84AF-D60142D97365}" sibTransId="{CD358BB1-265E-4202-9916-A3D288E07B5C}"/>
    <dgm:cxn modelId="{F3A1357D-8A57-46F0-9229-391C0D2569AE}" type="presOf" srcId="{A5911616-7096-4A79-BE59-583611674777}" destId="{60247092-36EA-42E6-BCAF-2DD5F839821B}" srcOrd="0" destOrd="0" presId="urn:microsoft.com/office/officeart/2005/8/layout/hierarchy6"/>
    <dgm:cxn modelId="{FC00CF7D-26ED-41D5-B43C-F051A30AAF60}" type="presOf" srcId="{6F46C112-FF14-48CB-A836-BF9AD655EB5D}" destId="{4933F3D5-8254-4919-92E6-DEEF4E0D1DE7}" srcOrd="1" destOrd="0" presId="urn:microsoft.com/office/officeart/2005/8/layout/hierarchy6"/>
    <dgm:cxn modelId="{D371EA8A-0893-4F28-85EA-7BFA827EFACD}" srcId="{6EE3FD8B-0A64-400F-8116-38FF21003792}" destId="{CCEE953C-0BD2-4FF0-8DC2-FFE49CA4DF89}" srcOrd="2" destOrd="0" parTransId="{ED764A3C-6895-41AF-91D5-947AE35A4B8B}" sibTransId="{394C838F-0590-47D4-B9DC-F60B6BAF04DC}"/>
    <dgm:cxn modelId="{1F897696-3650-4FC8-88BC-ABE53BB1453A}" type="presOf" srcId="{6EE3FD8B-0A64-400F-8116-38FF21003792}" destId="{4A338462-550C-4C37-966C-A8B6765C50C6}" srcOrd="0" destOrd="0" presId="urn:microsoft.com/office/officeart/2005/8/layout/hierarchy6"/>
    <dgm:cxn modelId="{E35EBA9A-8020-4412-ADF1-6F55071974E2}" srcId="{A5911616-7096-4A79-BE59-583611674777}" destId="{C9B35A70-613A-4BCF-9840-19DE929146C3}" srcOrd="1" destOrd="0" parTransId="{9BEC2E2C-428B-493D-AB90-53418549BB8C}" sibTransId="{E4DE3A01-1C90-43AD-9CC8-392E5DB59FE3}"/>
    <dgm:cxn modelId="{B6DF5F9B-17A5-41FC-AD66-38C94A7DC701}" srcId="{72965CC3-8EEB-4BA4-9ACA-52E91E4DC13C}" destId="{1AC45CE3-4603-4D9E-88D5-D11CAD11638A}" srcOrd="2" destOrd="0" parTransId="{5E6107A3-552F-42D3-9541-75A6755FF6D3}" sibTransId="{1E8CD012-8F24-4946-9747-0B4F31BF51FE}"/>
    <dgm:cxn modelId="{2CFA629B-1ECF-4A73-825D-6FCD6D611917}" type="presOf" srcId="{5D11CD57-37E1-4447-AB22-210BD6CE42BA}" destId="{73CEC72F-6E04-4022-8610-2BE917C800F4}" srcOrd="0" destOrd="0" presId="urn:microsoft.com/office/officeart/2005/8/layout/hierarchy6"/>
    <dgm:cxn modelId="{AFD2339E-ECE3-4E24-B7C8-7105986EC604}" type="presOf" srcId="{5BF91AFC-2A2B-4637-B5AE-6270154DD547}" destId="{E6038A71-312D-49D6-A96D-C237A672B961}" srcOrd="0" destOrd="0" presId="urn:microsoft.com/office/officeart/2005/8/layout/hierarchy6"/>
    <dgm:cxn modelId="{D0AD9C9E-C6B2-4145-9F29-2182428B65DD}" srcId="{72965CC3-8EEB-4BA4-9ACA-52E91E4DC13C}" destId="{5D11CD57-37E1-4447-AB22-210BD6CE42BA}" srcOrd="1" destOrd="0" parTransId="{4FB24B0E-4FCC-49B4-8B33-F92A47154ADF}" sibTransId="{D9B3BC8E-EE94-4E29-A5E0-C290AE6E43EF}"/>
    <dgm:cxn modelId="{BBCF4BA3-D02B-45BB-B6C4-958005723F4C}" type="presOf" srcId="{EFCE076A-6639-4741-997C-21321C7A4ADD}" destId="{75237517-2B4F-45AB-BDA2-33AB9D3282FA}" srcOrd="0" destOrd="0" presId="urn:microsoft.com/office/officeart/2005/8/layout/hierarchy6"/>
    <dgm:cxn modelId="{2079A8A4-A769-42A3-88E9-98AAAAB9582C}" type="presOf" srcId="{3D0A3F51-AEDB-4B59-A6EE-B63EAEAE1261}" destId="{7BCECDCC-AE4F-4237-A284-F54722CB1499}" srcOrd="1" destOrd="0" presId="urn:microsoft.com/office/officeart/2005/8/layout/hierarchy6"/>
    <dgm:cxn modelId="{65B320A5-BEBE-4E04-A46B-91B7C74BE2DC}" type="presOf" srcId="{72965CC3-8EEB-4BA4-9ACA-52E91E4DC13C}" destId="{5AFE65CF-3BE4-47C3-9CBA-C1DB417CFA16}" srcOrd="0" destOrd="0" presId="urn:microsoft.com/office/officeart/2005/8/layout/hierarchy6"/>
    <dgm:cxn modelId="{004658AE-A713-4BC5-B1D9-218E35B936AC}" type="presOf" srcId="{4FB24B0E-4FCC-49B4-8B33-F92A47154ADF}" destId="{733C5FF0-A12D-48D8-8A7B-0F333BBB904B}" srcOrd="0" destOrd="0" presId="urn:microsoft.com/office/officeart/2005/8/layout/hierarchy6"/>
    <dgm:cxn modelId="{60298DB6-0ECB-42A2-B071-186AE0215B60}" type="presOf" srcId="{6F46C112-FF14-48CB-A836-BF9AD655EB5D}" destId="{9DE5C2C3-F8B7-4A48-8367-B332E6AD11DC}" srcOrd="0" destOrd="0" presId="urn:microsoft.com/office/officeart/2005/8/layout/hierarchy6"/>
    <dgm:cxn modelId="{F9323EBF-5AA0-422A-B13D-3549734E62C2}" srcId="{72965CC3-8EEB-4BA4-9ACA-52E91E4DC13C}" destId="{A5911616-7096-4A79-BE59-583611674777}" srcOrd="0" destOrd="0" parTransId="{EFCE076A-6639-4741-997C-21321C7A4ADD}" sibTransId="{DAE0E868-A6FE-4D6A-B4E9-B1BBCBFCEE5B}"/>
    <dgm:cxn modelId="{6C2206D0-9CA5-4700-B585-B7D8572E5D8B}" srcId="{5D11CD57-37E1-4447-AB22-210BD6CE42BA}" destId="{DB5C386F-5E47-4E91-8ECB-F2FDAEA81F9B}" srcOrd="1" destOrd="0" parTransId="{C6EFADCF-FE04-4998-8101-BD36DD561202}" sibTransId="{B3E6C3E1-9C40-4583-9708-348F0AF5A1A9}"/>
    <dgm:cxn modelId="{4A13B1D0-CC48-410A-8EA1-2D32981A1D6A}" srcId="{6EE3FD8B-0A64-400F-8116-38FF21003792}" destId="{6F46C112-FF14-48CB-A836-BF9AD655EB5D}" srcOrd="1" destOrd="0" parTransId="{A6224BD7-FF12-46F3-99FA-2B4F78D5B74D}" sibTransId="{4988B282-14EB-4C19-B6E5-6A648449E7F3}"/>
    <dgm:cxn modelId="{520647D1-FE4D-49AC-B137-462184B84542}" type="presOf" srcId="{0FC62BE7-F5F8-4BE6-9940-7DE6E59D4208}" destId="{49DF3982-5EE3-4FE7-9653-241AA7AF4815}" srcOrd="0" destOrd="0" presId="urn:microsoft.com/office/officeart/2005/8/layout/hierarchy6"/>
    <dgm:cxn modelId="{719AC1DF-9CD1-461E-B87D-CCBCE74C8862}" type="presOf" srcId="{C7559BBB-D3B6-4923-B291-D685311583DF}" destId="{99749C5A-E172-49FB-808B-293926D4B14F}" srcOrd="0" destOrd="0" presId="urn:microsoft.com/office/officeart/2005/8/layout/hierarchy6"/>
    <dgm:cxn modelId="{1069B7EC-753C-4B7A-B64E-05516045E888}" type="presOf" srcId="{9BEC2E2C-428B-493D-AB90-53418549BB8C}" destId="{E8A24821-88A4-4AC6-AC8A-3D7EB8B21E1C}" srcOrd="0" destOrd="0" presId="urn:microsoft.com/office/officeart/2005/8/layout/hierarchy6"/>
    <dgm:cxn modelId="{F09C6BEF-248D-4F84-BA91-171506B41978}" type="presOf" srcId="{AEEEBDE7-10C5-4875-9192-2A754EA27AB1}" destId="{9CF79C4C-4939-429D-B984-42406846E5C8}" srcOrd="0" destOrd="0" presId="urn:microsoft.com/office/officeart/2005/8/layout/hierarchy6"/>
    <dgm:cxn modelId="{20A046F0-149B-4219-94C8-90D0E1515BC2}" type="presOf" srcId="{C6EFADCF-FE04-4998-8101-BD36DD561202}" destId="{603C5880-D68F-440C-BE9D-6A2F23F6DF10}" srcOrd="0" destOrd="0" presId="urn:microsoft.com/office/officeart/2005/8/layout/hierarchy6"/>
    <dgm:cxn modelId="{17B120F3-C95D-4299-A968-6DB7AAB47489}" type="presOf" srcId="{C9B35A70-613A-4BCF-9840-19DE929146C3}" destId="{2947FB72-E0AF-4D8B-B4DF-8485B996CE48}" srcOrd="0" destOrd="0" presId="urn:microsoft.com/office/officeart/2005/8/layout/hierarchy6"/>
    <dgm:cxn modelId="{C3C4CFF3-672E-4B45-8374-E881B8F86789}" type="presOf" srcId="{5E6107A3-552F-42D3-9541-75A6755FF6D3}" destId="{D707B895-9BDD-40CB-BB3B-848B8492356D}" srcOrd="0" destOrd="0" presId="urn:microsoft.com/office/officeart/2005/8/layout/hierarchy6"/>
    <dgm:cxn modelId="{C47AD4F4-52F7-42FA-9A19-E4E76CBB7551}" type="presOf" srcId="{2179C618-4743-40ED-AC37-261B4E9BBD41}" destId="{1B2C5D56-2AC4-4149-B0B7-434C22739B2C}" srcOrd="0" destOrd="0" presId="urn:microsoft.com/office/officeart/2005/8/layout/hierarchy6"/>
    <dgm:cxn modelId="{F1869CFB-C4F4-4E4E-9099-5F83DD104D73}" srcId="{6EE3FD8B-0A64-400F-8116-38FF21003792}" destId="{3D0A3F51-AEDB-4B59-A6EE-B63EAEAE1261}" srcOrd="3" destOrd="0" parTransId="{AA8C96B5-9291-4D2E-AE7C-93925BC1A549}" sibTransId="{BCD2A143-5F0C-4306-8E96-CAB4D6C44991}"/>
    <dgm:cxn modelId="{E74638FE-EF35-4A97-9383-E3A23B566268}" type="presOf" srcId="{2B722A17-838A-4E3A-A325-92ACE1414F80}" destId="{7A06CF10-87F5-4AA6-BB58-B81E2F10943F}" srcOrd="0" destOrd="0" presId="urn:microsoft.com/office/officeart/2005/8/layout/hierarchy6"/>
    <dgm:cxn modelId="{A7375C83-1E2B-404F-BB26-EAB84C0F3395}" type="presParOf" srcId="{4A338462-550C-4C37-966C-A8B6765C50C6}" destId="{AF10E6F1-CD93-444C-B12E-59A18BDA5BCE}" srcOrd="0" destOrd="0" presId="urn:microsoft.com/office/officeart/2005/8/layout/hierarchy6"/>
    <dgm:cxn modelId="{4BCDF701-9886-4434-AE04-FAE1CB245B03}" type="presParOf" srcId="{AF10E6F1-CD93-444C-B12E-59A18BDA5BCE}" destId="{D695C9CA-FAD9-43A8-B2A1-5AB8AE4F4F32}" srcOrd="0" destOrd="0" presId="urn:microsoft.com/office/officeart/2005/8/layout/hierarchy6"/>
    <dgm:cxn modelId="{0C02C017-3832-4D7E-BE6F-03121BF89671}" type="presParOf" srcId="{AF10E6F1-CD93-444C-B12E-59A18BDA5BCE}" destId="{2A9F6568-694D-4389-B3B7-8EC3F19E955F}" srcOrd="1" destOrd="0" presId="urn:microsoft.com/office/officeart/2005/8/layout/hierarchy6"/>
    <dgm:cxn modelId="{915C66EA-ED6B-4016-B5D5-DE09D6BED922}" type="presParOf" srcId="{2A9F6568-694D-4389-B3B7-8EC3F19E955F}" destId="{09F476EF-404D-481B-9DCF-82E007DD6DC6}" srcOrd="0" destOrd="0" presId="urn:microsoft.com/office/officeart/2005/8/layout/hierarchy6"/>
    <dgm:cxn modelId="{E8997657-53DA-4794-9134-7072DCE1F534}" type="presParOf" srcId="{09F476EF-404D-481B-9DCF-82E007DD6DC6}" destId="{5AFE65CF-3BE4-47C3-9CBA-C1DB417CFA16}" srcOrd="0" destOrd="0" presId="urn:microsoft.com/office/officeart/2005/8/layout/hierarchy6"/>
    <dgm:cxn modelId="{F7748B1E-EBB9-4DC0-A8C6-184C43A48C30}" type="presParOf" srcId="{09F476EF-404D-481B-9DCF-82E007DD6DC6}" destId="{28B3F628-1D6D-42BB-86FF-7438565AF140}" srcOrd="1" destOrd="0" presId="urn:microsoft.com/office/officeart/2005/8/layout/hierarchy6"/>
    <dgm:cxn modelId="{30350D03-115E-484D-BC4B-8967174D6611}" type="presParOf" srcId="{28B3F628-1D6D-42BB-86FF-7438565AF140}" destId="{75237517-2B4F-45AB-BDA2-33AB9D3282FA}" srcOrd="0" destOrd="0" presId="urn:microsoft.com/office/officeart/2005/8/layout/hierarchy6"/>
    <dgm:cxn modelId="{49BA3DC7-365E-4A33-A5D8-9CF43C144D3A}" type="presParOf" srcId="{28B3F628-1D6D-42BB-86FF-7438565AF140}" destId="{50D219EF-5A37-4FCA-B1C9-0EF1A613FCA7}" srcOrd="1" destOrd="0" presId="urn:microsoft.com/office/officeart/2005/8/layout/hierarchy6"/>
    <dgm:cxn modelId="{6E592BBF-BB72-4088-B8EC-45F542B97264}" type="presParOf" srcId="{50D219EF-5A37-4FCA-B1C9-0EF1A613FCA7}" destId="{60247092-36EA-42E6-BCAF-2DD5F839821B}" srcOrd="0" destOrd="0" presId="urn:microsoft.com/office/officeart/2005/8/layout/hierarchy6"/>
    <dgm:cxn modelId="{D0B15DF5-195A-4E14-AA11-406AF265205F}" type="presParOf" srcId="{50D219EF-5A37-4FCA-B1C9-0EF1A613FCA7}" destId="{22381645-C6EC-46AA-925F-C57DE8B721FB}" srcOrd="1" destOrd="0" presId="urn:microsoft.com/office/officeart/2005/8/layout/hierarchy6"/>
    <dgm:cxn modelId="{943070A8-22F8-4D86-A4CE-C302150A6E90}" type="presParOf" srcId="{22381645-C6EC-46AA-925F-C57DE8B721FB}" destId="{7A06CF10-87F5-4AA6-BB58-B81E2F10943F}" srcOrd="0" destOrd="0" presId="urn:microsoft.com/office/officeart/2005/8/layout/hierarchy6"/>
    <dgm:cxn modelId="{D04BEE59-E548-4D35-8E2B-626C1C437712}" type="presParOf" srcId="{22381645-C6EC-46AA-925F-C57DE8B721FB}" destId="{DB7EB09A-35BB-4F90-91DC-5219CE7AAAD3}" srcOrd="1" destOrd="0" presId="urn:microsoft.com/office/officeart/2005/8/layout/hierarchy6"/>
    <dgm:cxn modelId="{776318D2-94FA-4BF2-B4F0-49F16022972D}" type="presParOf" srcId="{DB7EB09A-35BB-4F90-91DC-5219CE7AAAD3}" destId="{99749C5A-E172-49FB-808B-293926D4B14F}" srcOrd="0" destOrd="0" presId="urn:microsoft.com/office/officeart/2005/8/layout/hierarchy6"/>
    <dgm:cxn modelId="{030A555D-6266-4B74-B852-B5F598D8B887}" type="presParOf" srcId="{DB7EB09A-35BB-4F90-91DC-5219CE7AAAD3}" destId="{84A82241-65F9-4C29-A442-3335D7ECE0DC}" srcOrd="1" destOrd="0" presId="urn:microsoft.com/office/officeart/2005/8/layout/hierarchy6"/>
    <dgm:cxn modelId="{D53FED71-B917-411B-85D6-A3B904F773F6}" type="presParOf" srcId="{22381645-C6EC-46AA-925F-C57DE8B721FB}" destId="{E8A24821-88A4-4AC6-AC8A-3D7EB8B21E1C}" srcOrd="2" destOrd="0" presId="urn:microsoft.com/office/officeart/2005/8/layout/hierarchy6"/>
    <dgm:cxn modelId="{6DE9B950-9CE0-4156-8173-90EB28445898}" type="presParOf" srcId="{22381645-C6EC-46AA-925F-C57DE8B721FB}" destId="{377F9F20-C1DF-489E-ADC1-8EE2CE2DCB06}" srcOrd="3" destOrd="0" presId="urn:microsoft.com/office/officeart/2005/8/layout/hierarchy6"/>
    <dgm:cxn modelId="{901C7033-9659-4325-B8D9-66658BC079E8}" type="presParOf" srcId="{377F9F20-C1DF-489E-ADC1-8EE2CE2DCB06}" destId="{2947FB72-E0AF-4D8B-B4DF-8485B996CE48}" srcOrd="0" destOrd="0" presId="urn:microsoft.com/office/officeart/2005/8/layout/hierarchy6"/>
    <dgm:cxn modelId="{1D15BB0C-0962-4CA1-9DA5-1E86FF25EE83}" type="presParOf" srcId="{377F9F20-C1DF-489E-ADC1-8EE2CE2DCB06}" destId="{5355662E-5D85-4582-B552-3DF68EDB230A}" srcOrd="1" destOrd="0" presId="urn:microsoft.com/office/officeart/2005/8/layout/hierarchy6"/>
    <dgm:cxn modelId="{ECBB79FF-1E47-45FD-A054-4A7E479661AB}" type="presParOf" srcId="{28B3F628-1D6D-42BB-86FF-7438565AF140}" destId="{733C5FF0-A12D-48D8-8A7B-0F333BBB904B}" srcOrd="2" destOrd="0" presId="urn:microsoft.com/office/officeart/2005/8/layout/hierarchy6"/>
    <dgm:cxn modelId="{1FEA7BE7-2917-46C0-98F1-9A7C2935FAB8}" type="presParOf" srcId="{28B3F628-1D6D-42BB-86FF-7438565AF140}" destId="{2CD651B3-877F-4A8B-816D-22AF53A33A12}" srcOrd="3" destOrd="0" presId="urn:microsoft.com/office/officeart/2005/8/layout/hierarchy6"/>
    <dgm:cxn modelId="{30549A21-7D3A-4070-8BB4-6124C826601B}" type="presParOf" srcId="{2CD651B3-877F-4A8B-816D-22AF53A33A12}" destId="{73CEC72F-6E04-4022-8610-2BE917C800F4}" srcOrd="0" destOrd="0" presId="urn:microsoft.com/office/officeart/2005/8/layout/hierarchy6"/>
    <dgm:cxn modelId="{FD3933D1-25CE-416E-875D-A9DE7120292A}" type="presParOf" srcId="{2CD651B3-877F-4A8B-816D-22AF53A33A12}" destId="{065801BD-7EB4-4E9E-85E6-13F15EB25807}" srcOrd="1" destOrd="0" presId="urn:microsoft.com/office/officeart/2005/8/layout/hierarchy6"/>
    <dgm:cxn modelId="{28BD2B2E-E84A-4018-ACEC-101DF43F2958}" type="presParOf" srcId="{065801BD-7EB4-4E9E-85E6-13F15EB25807}" destId="{C8A01A67-A215-4792-B834-CF8193E259AF}" srcOrd="0" destOrd="0" presId="urn:microsoft.com/office/officeart/2005/8/layout/hierarchy6"/>
    <dgm:cxn modelId="{9E9EF754-471D-41B7-9CA1-7403ADBEA012}" type="presParOf" srcId="{065801BD-7EB4-4E9E-85E6-13F15EB25807}" destId="{C20B73F5-E18C-47BF-8AB0-FE9EF4D3FD33}" srcOrd="1" destOrd="0" presId="urn:microsoft.com/office/officeart/2005/8/layout/hierarchy6"/>
    <dgm:cxn modelId="{E16CB361-AEC5-4381-88A1-A11CF0B23758}" type="presParOf" srcId="{C20B73F5-E18C-47BF-8AB0-FE9EF4D3FD33}" destId="{D7927F7C-2718-4C0D-A170-836700439ACE}" srcOrd="0" destOrd="0" presId="urn:microsoft.com/office/officeart/2005/8/layout/hierarchy6"/>
    <dgm:cxn modelId="{CB4AA333-74AB-48B3-BD83-FD81645564DB}" type="presParOf" srcId="{C20B73F5-E18C-47BF-8AB0-FE9EF4D3FD33}" destId="{AE1B86CA-0C7A-4C56-93D0-3FD3F296C157}" srcOrd="1" destOrd="0" presId="urn:microsoft.com/office/officeart/2005/8/layout/hierarchy6"/>
    <dgm:cxn modelId="{6D43241E-03C5-4136-868B-F5A305884497}" type="presParOf" srcId="{065801BD-7EB4-4E9E-85E6-13F15EB25807}" destId="{603C5880-D68F-440C-BE9D-6A2F23F6DF10}" srcOrd="2" destOrd="0" presId="urn:microsoft.com/office/officeart/2005/8/layout/hierarchy6"/>
    <dgm:cxn modelId="{3E7025F8-422C-4F36-B8C7-EE78D94A649F}" type="presParOf" srcId="{065801BD-7EB4-4E9E-85E6-13F15EB25807}" destId="{A2868F3F-CEB4-42E6-9634-CBA099F99418}" srcOrd="3" destOrd="0" presId="urn:microsoft.com/office/officeart/2005/8/layout/hierarchy6"/>
    <dgm:cxn modelId="{5246563A-75E2-4214-BCE2-6E2DA877B0FD}" type="presParOf" srcId="{A2868F3F-CEB4-42E6-9634-CBA099F99418}" destId="{DCE565C3-804F-495C-9EAE-878078417ABA}" srcOrd="0" destOrd="0" presId="urn:microsoft.com/office/officeart/2005/8/layout/hierarchy6"/>
    <dgm:cxn modelId="{C20AE19A-565E-47D7-AB40-5B1E513BC665}" type="presParOf" srcId="{A2868F3F-CEB4-42E6-9634-CBA099F99418}" destId="{0C3B697F-CC15-48C5-95C5-CC348567A9F0}" srcOrd="1" destOrd="0" presId="urn:microsoft.com/office/officeart/2005/8/layout/hierarchy6"/>
    <dgm:cxn modelId="{6A7EB6B8-8314-458F-89AC-38D700DFA939}" type="presParOf" srcId="{28B3F628-1D6D-42BB-86FF-7438565AF140}" destId="{D707B895-9BDD-40CB-BB3B-848B8492356D}" srcOrd="4" destOrd="0" presId="urn:microsoft.com/office/officeart/2005/8/layout/hierarchy6"/>
    <dgm:cxn modelId="{7FBF0521-DDE1-42D0-9809-92A84ECF5B68}" type="presParOf" srcId="{28B3F628-1D6D-42BB-86FF-7438565AF140}" destId="{F5D8AC03-8247-46AD-AE30-B779191EE512}" srcOrd="5" destOrd="0" presId="urn:microsoft.com/office/officeart/2005/8/layout/hierarchy6"/>
    <dgm:cxn modelId="{F0EBC859-67BC-4FA9-97B5-9B8D0345B14C}" type="presParOf" srcId="{F5D8AC03-8247-46AD-AE30-B779191EE512}" destId="{BF6F9B99-6CBE-44BC-A4D3-286DB72C5AA6}" srcOrd="0" destOrd="0" presId="urn:microsoft.com/office/officeart/2005/8/layout/hierarchy6"/>
    <dgm:cxn modelId="{E6A1CDBC-98DB-412F-8617-110DC266F3D0}" type="presParOf" srcId="{F5D8AC03-8247-46AD-AE30-B779191EE512}" destId="{B09B5AB7-71E0-40E9-AAB8-36D37F16B160}" srcOrd="1" destOrd="0" presId="urn:microsoft.com/office/officeart/2005/8/layout/hierarchy6"/>
    <dgm:cxn modelId="{3F9FA9A3-4559-4F4A-9A14-9C1660DDB097}" type="presParOf" srcId="{B09B5AB7-71E0-40E9-AAB8-36D37F16B160}" destId="{E6038A71-312D-49D6-A96D-C237A672B961}" srcOrd="0" destOrd="0" presId="urn:microsoft.com/office/officeart/2005/8/layout/hierarchy6"/>
    <dgm:cxn modelId="{2F0D736E-0387-4954-9512-5B9BEC119F20}" type="presParOf" srcId="{B09B5AB7-71E0-40E9-AAB8-36D37F16B160}" destId="{F581260D-FAB9-4D5B-9BAF-7D751683A557}" srcOrd="1" destOrd="0" presId="urn:microsoft.com/office/officeart/2005/8/layout/hierarchy6"/>
    <dgm:cxn modelId="{CA786094-1669-4114-9F97-C53828952BBD}" type="presParOf" srcId="{F581260D-FAB9-4D5B-9BAF-7D751683A557}" destId="{9CF79C4C-4939-429D-B984-42406846E5C8}" srcOrd="0" destOrd="0" presId="urn:microsoft.com/office/officeart/2005/8/layout/hierarchy6"/>
    <dgm:cxn modelId="{7859CB9B-F0C2-4E00-AA63-0327683AF290}" type="presParOf" srcId="{F581260D-FAB9-4D5B-9BAF-7D751683A557}" destId="{9473C8CE-6E5A-4FCB-BF73-3A22114E513E}" srcOrd="1" destOrd="0" presId="urn:microsoft.com/office/officeart/2005/8/layout/hierarchy6"/>
    <dgm:cxn modelId="{2A2DF1EA-B55A-4EF9-957B-04427557E51E}" type="presParOf" srcId="{B09B5AB7-71E0-40E9-AAB8-36D37F16B160}" destId="{49DF3982-5EE3-4FE7-9653-241AA7AF4815}" srcOrd="2" destOrd="0" presId="urn:microsoft.com/office/officeart/2005/8/layout/hierarchy6"/>
    <dgm:cxn modelId="{DCC73925-FACD-4469-A9CA-FA556A158206}" type="presParOf" srcId="{B09B5AB7-71E0-40E9-AAB8-36D37F16B160}" destId="{CC8BA5CB-5B0B-48E9-8459-194758A31A71}" srcOrd="3" destOrd="0" presId="urn:microsoft.com/office/officeart/2005/8/layout/hierarchy6"/>
    <dgm:cxn modelId="{D0D8CD7E-CBBF-496E-B4F0-C5542F189B4B}" type="presParOf" srcId="{CC8BA5CB-5B0B-48E9-8459-194758A31A71}" destId="{1B2C5D56-2AC4-4149-B0B7-434C22739B2C}" srcOrd="0" destOrd="0" presId="urn:microsoft.com/office/officeart/2005/8/layout/hierarchy6"/>
    <dgm:cxn modelId="{8D7DAD78-5FCD-47D6-82D4-7AC7630B736A}" type="presParOf" srcId="{CC8BA5CB-5B0B-48E9-8459-194758A31A71}" destId="{2C956982-A06D-47CB-9052-D825BD12CE6C}" srcOrd="1" destOrd="0" presId="urn:microsoft.com/office/officeart/2005/8/layout/hierarchy6"/>
    <dgm:cxn modelId="{E866A9B2-5A5F-4206-9E8B-CA5C2B3ECE9C}" type="presParOf" srcId="{4A338462-550C-4C37-966C-A8B6765C50C6}" destId="{BDCE6572-05A1-4EFE-A777-AD6FD01EB739}" srcOrd="1" destOrd="0" presId="urn:microsoft.com/office/officeart/2005/8/layout/hierarchy6"/>
    <dgm:cxn modelId="{1CDBA152-38CC-4164-B771-C87B87C1322D}" type="presParOf" srcId="{BDCE6572-05A1-4EFE-A777-AD6FD01EB739}" destId="{87553A4C-EF2B-47C7-AA1C-41A4FDFE3E34}" srcOrd="0" destOrd="0" presId="urn:microsoft.com/office/officeart/2005/8/layout/hierarchy6"/>
    <dgm:cxn modelId="{A8712CDD-3320-4FD9-AE17-C863B2E6AFF1}" type="presParOf" srcId="{87553A4C-EF2B-47C7-AA1C-41A4FDFE3E34}" destId="{9DE5C2C3-F8B7-4A48-8367-B332E6AD11DC}" srcOrd="0" destOrd="0" presId="urn:microsoft.com/office/officeart/2005/8/layout/hierarchy6"/>
    <dgm:cxn modelId="{48F754B7-6FF8-4D11-92EF-F834F677C802}" type="presParOf" srcId="{87553A4C-EF2B-47C7-AA1C-41A4FDFE3E34}" destId="{4933F3D5-8254-4919-92E6-DEEF4E0D1DE7}" srcOrd="1" destOrd="0" presId="urn:microsoft.com/office/officeart/2005/8/layout/hierarchy6"/>
    <dgm:cxn modelId="{F549FEB1-E4E2-46BE-9558-F0E8EE5799A7}" type="presParOf" srcId="{BDCE6572-05A1-4EFE-A777-AD6FD01EB739}" destId="{C9E2729D-01E0-483E-9D27-29912C61B013}" srcOrd="1" destOrd="0" presId="urn:microsoft.com/office/officeart/2005/8/layout/hierarchy6"/>
    <dgm:cxn modelId="{584697DF-ADBD-4E5B-AF71-BEEF3D238247}" type="presParOf" srcId="{C9E2729D-01E0-483E-9D27-29912C61B013}" destId="{AB7FBE01-EDB7-4A3A-B906-54C0088D5154}" srcOrd="0" destOrd="0" presId="urn:microsoft.com/office/officeart/2005/8/layout/hierarchy6"/>
    <dgm:cxn modelId="{23E37735-9CB1-4343-B3CC-4E33DBC47447}" type="presParOf" srcId="{BDCE6572-05A1-4EFE-A777-AD6FD01EB739}" destId="{1C1773EE-454A-46E0-B6BC-F7AD36BDE9A4}" srcOrd="2" destOrd="0" presId="urn:microsoft.com/office/officeart/2005/8/layout/hierarchy6"/>
    <dgm:cxn modelId="{A015B6EF-9BE9-42FD-B281-ACF4700407ED}" type="presParOf" srcId="{1C1773EE-454A-46E0-B6BC-F7AD36BDE9A4}" destId="{35C92231-FCB9-448C-B551-9C3D59AEFF82}" srcOrd="0" destOrd="0" presId="urn:microsoft.com/office/officeart/2005/8/layout/hierarchy6"/>
    <dgm:cxn modelId="{2F0747FE-7641-4ADC-8A59-E411FE278326}" type="presParOf" srcId="{1C1773EE-454A-46E0-B6BC-F7AD36BDE9A4}" destId="{21B56190-E4F3-44E7-9D20-F498971235CC}" srcOrd="1" destOrd="0" presId="urn:microsoft.com/office/officeart/2005/8/layout/hierarchy6"/>
    <dgm:cxn modelId="{1804B844-44B8-44DC-959B-1E87C0D34E8E}" type="presParOf" srcId="{BDCE6572-05A1-4EFE-A777-AD6FD01EB739}" destId="{98F27324-6D60-4EBC-A00B-F12A5353031E}" srcOrd="3" destOrd="0" presId="urn:microsoft.com/office/officeart/2005/8/layout/hierarchy6"/>
    <dgm:cxn modelId="{2346CEC6-3DB9-4CCC-939A-A1340AED4207}" type="presParOf" srcId="{98F27324-6D60-4EBC-A00B-F12A5353031E}" destId="{CB48CAF2-FE2C-4662-8C68-F55BA251FC8A}" srcOrd="0" destOrd="0" presId="urn:microsoft.com/office/officeart/2005/8/layout/hierarchy6"/>
    <dgm:cxn modelId="{1D3D5C24-A8F4-4AAE-9C51-49DB74A03790}" type="presParOf" srcId="{BDCE6572-05A1-4EFE-A777-AD6FD01EB739}" destId="{6459FAFC-8764-40B5-BFF3-FC9373127660}" srcOrd="4" destOrd="0" presId="urn:microsoft.com/office/officeart/2005/8/layout/hierarchy6"/>
    <dgm:cxn modelId="{0F48B608-DAD0-4EE3-A001-941C74CC0A6E}" type="presParOf" srcId="{6459FAFC-8764-40B5-BFF3-FC9373127660}" destId="{9F3FF25B-EC99-447E-B1EA-832058FA58C9}" srcOrd="0" destOrd="0" presId="urn:microsoft.com/office/officeart/2005/8/layout/hierarchy6"/>
    <dgm:cxn modelId="{5D1F2C46-F45C-4635-8241-EFE3B3C5AECA}" type="presParOf" srcId="{6459FAFC-8764-40B5-BFF3-FC9373127660}" destId="{7BCECDCC-AE4F-4237-A284-F54722CB149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AD39B5-AA19-4791-B945-9F2C7DBD243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F8174DF-F630-44E5-A7C8-799C5AE8CB39}">
      <dgm:prSet phldrT="[Text]"/>
      <dgm:spPr/>
      <dgm:t>
        <a:bodyPr/>
        <a:lstStyle/>
        <a:p>
          <a:r>
            <a:rPr lang="en-US">
              <a:cs typeface="Calibri Light"/>
            </a:rPr>
            <a:t>Geography</a:t>
          </a:r>
        </a:p>
      </dgm:t>
    </dgm:pt>
    <dgm:pt modelId="{B016ACE4-688E-42BB-9ED6-BED2EE67BD45}" type="parTrans" cxnId="{324283E7-4276-4095-8EE7-5F7349C348A3}">
      <dgm:prSet/>
      <dgm:spPr/>
      <dgm:t>
        <a:bodyPr/>
        <a:lstStyle/>
        <a:p>
          <a:endParaRPr lang="en-US"/>
        </a:p>
      </dgm:t>
    </dgm:pt>
    <dgm:pt modelId="{87945F3F-86C0-442D-8769-BAB1C654532B}" type="sibTrans" cxnId="{324283E7-4276-4095-8EE7-5F7349C348A3}">
      <dgm:prSet/>
      <dgm:spPr/>
      <dgm:t>
        <a:bodyPr/>
        <a:lstStyle/>
        <a:p>
          <a:endParaRPr lang="en-US"/>
        </a:p>
      </dgm:t>
    </dgm:pt>
    <dgm:pt modelId="{CB55EE84-B9A6-4863-A23D-791F2661B9E8}">
      <dgm:prSet phldrT="[Text]"/>
      <dgm:spPr/>
      <dgm:t>
        <a:bodyPr/>
        <a:lstStyle/>
        <a:p>
          <a:r>
            <a:rPr lang="en-US">
              <a:cs typeface="Calibri Light"/>
            </a:rPr>
            <a:t> Postal Code or Country</a:t>
          </a:r>
        </a:p>
      </dgm:t>
    </dgm:pt>
    <dgm:pt modelId="{9163CC28-05DD-45E6-9005-22349A071ED6}" type="parTrans" cxnId="{57FA27CF-720F-4FFF-992F-3C8C3F2EA37B}">
      <dgm:prSet/>
      <dgm:spPr/>
      <dgm:t>
        <a:bodyPr/>
        <a:lstStyle/>
        <a:p>
          <a:endParaRPr lang="en-US"/>
        </a:p>
      </dgm:t>
    </dgm:pt>
    <dgm:pt modelId="{6DFD8B5E-D514-4C20-A470-94DF7180FF99}" type="sibTrans" cxnId="{57FA27CF-720F-4FFF-992F-3C8C3F2EA37B}">
      <dgm:prSet/>
      <dgm:spPr/>
      <dgm:t>
        <a:bodyPr/>
        <a:lstStyle/>
        <a:p>
          <a:endParaRPr lang="en-US"/>
        </a:p>
      </dgm:t>
    </dgm:pt>
    <dgm:pt modelId="{7DADC593-DD40-45F8-B8E5-8DC02F9B06BE}">
      <dgm:prSet phldrT="[Text]"/>
      <dgm:spPr/>
      <dgm:t>
        <a:bodyPr/>
        <a:lstStyle/>
        <a:p>
          <a:r>
            <a:rPr lang="en-US" sz="3400">
              <a:cs typeface="Calibri Light"/>
            </a:rPr>
            <a:t>Localization across customers and prospects</a:t>
          </a:r>
        </a:p>
      </dgm:t>
    </dgm:pt>
    <dgm:pt modelId="{2FBD79F8-2850-40CB-871D-C70DD2FF6135}" type="parTrans" cxnId="{33148A03-8C87-4749-959D-706ABD3461AC}">
      <dgm:prSet/>
      <dgm:spPr/>
      <dgm:t>
        <a:bodyPr/>
        <a:lstStyle/>
        <a:p>
          <a:endParaRPr lang="en-US"/>
        </a:p>
      </dgm:t>
    </dgm:pt>
    <dgm:pt modelId="{F251523A-A69B-4402-991D-0E550C411096}" type="sibTrans" cxnId="{33148A03-8C87-4749-959D-706ABD3461AC}">
      <dgm:prSet/>
      <dgm:spPr/>
      <dgm:t>
        <a:bodyPr/>
        <a:lstStyle/>
        <a:p>
          <a:endParaRPr lang="en-US"/>
        </a:p>
      </dgm:t>
    </dgm:pt>
    <dgm:pt modelId="{87B57ED9-0FED-48ED-A046-D281FE6791CE}">
      <dgm:prSet phldrT="[Text]"/>
      <dgm:spPr/>
      <dgm:t>
        <a:bodyPr/>
        <a:lstStyle/>
        <a:p>
          <a:r>
            <a:rPr lang="en-US">
              <a:cs typeface="Calibri Light"/>
            </a:rPr>
            <a:t> Vertical Markets</a:t>
          </a:r>
        </a:p>
      </dgm:t>
    </dgm:pt>
    <dgm:pt modelId="{A77C1C2F-E7FB-4888-99F7-80362259BC24}" type="parTrans" cxnId="{5FCBE132-AA5A-48CA-9157-0674ADE673DC}">
      <dgm:prSet/>
      <dgm:spPr/>
      <dgm:t>
        <a:bodyPr/>
        <a:lstStyle/>
        <a:p>
          <a:endParaRPr lang="en-US"/>
        </a:p>
      </dgm:t>
    </dgm:pt>
    <dgm:pt modelId="{1D73C612-59CA-4487-809D-FEE9F4208CB3}" type="sibTrans" cxnId="{5FCBE132-AA5A-48CA-9157-0674ADE673DC}">
      <dgm:prSet/>
      <dgm:spPr/>
      <dgm:t>
        <a:bodyPr/>
        <a:lstStyle/>
        <a:p>
          <a:endParaRPr lang="en-US"/>
        </a:p>
      </dgm:t>
    </dgm:pt>
    <dgm:pt modelId="{EC2D6624-99C0-4680-B9D5-AD4E9EB2F48E}">
      <dgm:prSet phldrT="[Text]"/>
      <dgm:spPr/>
      <dgm:t>
        <a:bodyPr/>
        <a:lstStyle/>
        <a:p>
          <a:r>
            <a:rPr lang="en-US">
              <a:cs typeface="Calibri Light"/>
            </a:rPr>
            <a:t>Customers require specific use cases</a:t>
          </a:r>
        </a:p>
      </dgm:t>
    </dgm:pt>
    <dgm:pt modelId="{7CD66228-2DC3-46D5-BBBA-0F7FC61A89EB}" type="parTrans" cxnId="{A16D7AF5-9A2B-4CFF-9CFA-3F5FB8FDE00F}">
      <dgm:prSet/>
      <dgm:spPr/>
      <dgm:t>
        <a:bodyPr/>
        <a:lstStyle/>
        <a:p>
          <a:endParaRPr lang="en-US"/>
        </a:p>
      </dgm:t>
    </dgm:pt>
    <dgm:pt modelId="{4DC7CF8E-ECF8-418D-81A8-F8E8C94E5EF0}" type="sibTrans" cxnId="{A16D7AF5-9A2B-4CFF-9CFA-3F5FB8FDE00F}">
      <dgm:prSet/>
      <dgm:spPr/>
      <dgm:t>
        <a:bodyPr/>
        <a:lstStyle/>
        <a:p>
          <a:endParaRPr lang="en-US"/>
        </a:p>
      </dgm:t>
    </dgm:pt>
    <dgm:pt modelId="{A171CFB0-5DA7-4D84-B8E5-884140DDFEAB}">
      <dgm:prSet phldrT="[Text]"/>
      <dgm:spPr/>
      <dgm:t>
        <a:bodyPr/>
        <a:lstStyle/>
        <a:p>
          <a:r>
            <a:rPr lang="en-US">
              <a:cs typeface="Calibri Light"/>
            </a:rPr>
            <a:t>Sellers with expertise</a:t>
          </a:r>
        </a:p>
      </dgm:t>
    </dgm:pt>
    <dgm:pt modelId="{FA6D48D2-390C-46DD-A801-33EB678B93B3}" type="parTrans" cxnId="{CC1CFD07-9B6A-4D11-8327-A9741F4F57C2}">
      <dgm:prSet/>
      <dgm:spPr/>
      <dgm:t>
        <a:bodyPr/>
        <a:lstStyle/>
        <a:p>
          <a:endParaRPr lang="en-US"/>
        </a:p>
      </dgm:t>
    </dgm:pt>
    <dgm:pt modelId="{538E702A-F3E3-4030-A9A5-5C70739AC39A}" type="sibTrans" cxnId="{CC1CFD07-9B6A-4D11-8327-A9741F4F57C2}">
      <dgm:prSet/>
      <dgm:spPr/>
      <dgm:t>
        <a:bodyPr/>
        <a:lstStyle/>
        <a:p>
          <a:endParaRPr lang="en-US"/>
        </a:p>
      </dgm:t>
    </dgm:pt>
    <dgm:pt modelId="{E8E10050-5541-4411-B7ED-48B9DE4F70A5}">
      <dgm:prSet phldrT="[Text]"/>
      <dgm:spPr/>
      <dgm:t>
        <a:bodyPr/>
        <a:lstStyle/>
        <a:p>
          <a:r>
            <a:rPr lang="en-US">
              <a:cs typeface="Calibri Light"/>
            </a:rPr>
            <a:t>Large opportunity for expansion overtime</a:t>
          </a:r>
        </a:p>
      </dgm:t>
    </dgm:pt>
    <dgm:pt modelId="{CB434174-AC58-4D93-8356-567E1E1FC049}" type="parTrans" cxnId="{61310295-CD61-4493-A202-A3B6B268C45C}">
      <dgm:prSet/>
      <dgm:spPr/>
      <dgm:t>
        <a:bodyPr/>
        <a:lstStyle/>
        <a:p>
          <a:endParaRPr lang="en-US"/>
        </a:p>
      </dgm:t>
    </dgm:pt>
    <dgm:pt modelId="{671C2D4F-F66F-487E-881A-DC4F1A01F5F3}" type="sibTrans" cxnId="{61310295-CD61-4493-A202-A3B6B268C45C}">
      <dgm:prSet/>
      <dgm:spPr/>
      <dgm:t>
        <a:bodyPr/>
        <a:lstStyle/>
        <a:p>
          <a:endParaRPr lang="en-US"/>
        </a:p>
      </dgm:t>
    </dgm:pt>
    <dgm:pt modelId="{CC7780B9-E25F-4504-8B1B-01673530B03A}">
      <dgm:prSet phldrT="[Text]"/>
      <dgm:spPr/>
      <dgm:t>
        <a:bodyPr/>
        <a:lstStyle/>
        <a:p>
          <a:r>
            <a:rPr lang="en-US">
              <a:cs typeface="Calibri Light"/>
            </a:rPr>
            <a:t>Line of business size</a:t>
          </a:r>
        </a:p>
      </dgm:t>
    </dgm:pt>
    <dgm:pt modelId="{2FBD3411-C3DE-45E2-B0BA-F18FB08BEEF2}" type="parTrans" cxnId="{0DCA5D7D-DE53-4AB6-AEF8-0D3D657AED0E}">
      <dgm:prSet/>
      <dgm:spPr/>
      <dgm:t>
        <a:bodyPr/>
        <a:lstStyle/>
        <a:p>
          <a:endParaRPr lang="en-US"/>
        </a:p>
      </dgm:t>
    </dgm:pt>
    <dgm:pt modelId="{4F9659CB-89E5-4ED1-AFE9-D9826EDFC7F2}" type="sibTrans" cxnId="{0DCA5D7D-DE53-4AB6-AEF8-0D3D657AED0E}">
      <dgm:prSet/>
      <dgm:spPr/>
      <dgm:t>
        <a:bodyPr/>
        <a:lstStyle/>
        <a:p>
          <a:endParaRPr lang="en-US"/>
        </a:p>
      </dgm:t>
    </dgm:pt>
    <dgm:pt modelId="{9CC1569E-7A7E-4960-B186-D5BC6F2EB9A7}">
      <dgm:prSet phldrT="[Text]"/>
      <dgm:spPr/>
      <dgm:t>
        <a:bodyPr/>
        <a:lstStyle/>
        <a:p>
          <a:r>
            <a:rPr lang="en-US">
              <a:cs typeface="Calibri Light"/>
            </a:rPr>
            <a:t>Enterprise vs. commercial</a:t>
          </a:r>
        </a:p>
      </dgm:t>
    </dgm:pt>
    <dgm:pt modelId="{66608B6C-CEBC-48A7-A755-959C842FD795}" type="parTrans" cxnId="{0BDB66F9-5A19-48A4-B708-7BFC3BF30CD4}">
      <dgm:prSet/>
      <dgm:spPr/>
      <dgm:t>
        <a:bodyPr/>
        <a:lstStyle/>
        <a:p>
          <a:endParaRPr lang="en-US"/>
        </a:p>
      </dgm:t>
    </dgm:pt>
    <dgm:pt modelId="{C0DBB474-8A40-405D-BDE3-9DCCD0E9845F}" type="sibTrans" cxnId="{0BDB66F9-5A19-48A4-B708-7BFC3BF30CD4}">
      <dgm:prSet/>
      <dgm:spPr/>
      <dgm:t>
        <a:bodyPr/>
        <a:lstStyle/>
        <a:p>
          <a:endParaRPr lang="en-US"/>
        </a:p>
      </dgm:t>
    </dgm:pt>
    <dgm:pt modelId="{DC069E60-7588-4868-8792-E024A283E37A}">
      <dgm:prSet phldrT="[Text]"/>
      <dgm:spPr/>
      <dgm:t>
        <a:bodyPr/>
        <a:lstStyle/>
        <a:p>
          <a:r>
            <a:rPr lang="en-US">
              <a:cs typeface="Calibri Light"/>
            </a:rPr>
            <a:t>Duration of sales cycle</a:t>
          </a:r>
        </a:p>
      </dgm:t>
    </dgm:pt>
    <dgm:pt modelId="{57133C5F-818C-43DB-8393-7FB0C63BA18E}" type="parTrans" cxnId="{B0E66F7C-DD54-4620-A896-EBE27B315708}">
      <dgm:prSet/>
      <dgm:spPr/>
      <dgm:t>
        <a:bodyPr/>
        <a:lstStyle/>
        <a:p>
          <a:endParaRPr lang="en-US"/>
        </a:p>
      </dgm:t>
    </dgm:pt>
    <dgm:pt modelId="{8EA8232C-62D3-4D5F-B26C-B36A0DE0E3B6}" type="sibTrans" cxnId="{B0E66F7C-DD54-4620-A896-EBE27B315708}">
      <dgm:prSet/>
      <dgm:spPr/>
      <dgm:t>
        <a:bodyPr/>
        <a:lstStyle/>
        <a:p>
          <a:endParaRPr lang="en-US"/>
        </a:p>
      </dgm:t>
    </dgm:pt>
    <dgm:pt modelId="{7D0786A6-6099-4FCC-8486-DEC467CD7827}">
      <dgm:prSet phldrT="[Text]"/>
      <dgm:spPr/>
      <dgm:t>
        <a:bodyPr/>
        <a:lstStyle/>
        <a:p>
          <a:r>
            <a:rPr lang="en-US">
              <a:cs typeface="Calibri Light"/>
            </a:rPr>
            <a:t>Deployment considerations</a:t>
          </a:r>
        </a:p>
      </dgm:t>
    </dgm:pt>
    <dgm:pt modelId="{FDE966F6-FCD3-4BAE-A58C-F7F6F2A589A7}" type="parTrans" cxnId="{BE375312-03AF-49E7-86C7-2D528C367BBB}">
      <dgm:prSet/>
      <dgm:spPr/>
      <dgm:t>
        <a:bodyPr/>
        <a:lstStyle/>
        <a:p>
          <a:endParaRPr lang="en-US"/>
        </a:p>
      </dgm:t>
    </dgm:pt>
    <dgm:pt modelId="{27C44434-C9BE-4200-BA30-779E1AA57F90}" type="sibTrans" cxnId="{BE375312-03AF-49E7-86C7-2D528C367BBB}">
      <dgm:prSet/>
      <dgm:spPr/>
      <dgm:t>
        <a:bodyPr/>
        <a:lstStyle/>
        <a:p>
          <a:endParaRPr lang="en-US"/>
        </a:p>
      </dgm:t>
    </dgm:pt>
    <dgm:pt modelId="{A0DAFE53-0F0F-49D1-A0F2-0978DAF62AAB}" type="pres">
      <dgm:prSet presAssocID="{E0AD39B5-AA19-4791-B945-9F2C7DBD243A}" presName="Name0" presStyleCnt="0">
        <dgm:presLayoutVars>
          <dgm:dir/>
          <dgm:animLvl val="lvl"/>
          <dgm:resizeHandles val="exact"/>
        </dgm:presLayoutVars>
      </dgm:prSet>
      <dgm:spPr/>
    </dgm:pt>
    <dgm:pt modelId="{B89042B4-238D-4A7E-B8C4-122088A0543E}" type="pres">
      <dgm:prSet presAssocID="{BF8174DF-F630-44E5-A7C8-799C5AE8CB39}" presName="composite" presStyleCnt="0"/>
      <dgm:spPr/>
    </dgm:pt>
    <dgm:pt modelId="{5A3484A2-D3BC-430F-A459-1D02544E4A27}" type="pres">
      <dgm:prSet presAssocID="{BF8174DF-F630-44E5-A7C8-799C5AE8CB39}" presName="parTx" presStyleLbl="alignNode1" presStyleIdx="0" presStyleCnt="3">
        <dgm:presLayoutVars>
          <dgm:chMax val="0"/>
          <dgm:chPref val="0"/>
          <dgm:bulletEnabled val="1"/>
        </dgm:presLayoutVars>
      </dgm:prSet>
      <dgm:spPr/>
    </dgm:pt>
    <dgm:pt modelId="{C5502C91-8290-45AC-A889-5715064925D3}" type="pres">
      <dgm:prSet presAssocID="{BF8174DF-F630-44E5-A7C8-799C5AE8CB39}" presName="desTx" presStyleLbl="alignAccFollowNode1" presStyleIdx="0" presStyleCnt="3">
        <dgm:presLayoutVars>
          <dgm:bulletEnabled val="1"/>
        </dgm:presLayoutVars>
      </dgm:prSet>
      <dgm:spPr/>
    </dgm:pt>
    <dgm:pt modelId="{8DFC128C-79D1-4018-8CC6-766493E7A0B6}" type="pres">
      <dgm:prSet presAssocID="{87945F3F-86C0-442D-8769-BAB1C654532B}" presName="space" presStyleCnt="0"/>
      <dgm:spPr/>
    </dgm:pt>
    <dgm:pt modelId="{0D8C16A2-858E-408F-96E4-A22F1AB3D227}" type="pres">
      <dgm:prSet presAssocID="{87B57ED9-0FED-48ED-A046-D281FE6791CE}" presName="composite" presStyleCnt="0"/>
      <dgm:spPr/>
    </dgm:pt>
    <dgm:pt modelId="{76CBD65D-2454-4B16-AB58-1A102F653D89}" type="pres">
      <dgm:prSet presAssocID="{87B57ED9-0FED-48ED-A046-D281FE6791CE}" presName="parTx" presStyleLbl="alignNode1" presStyleIdx="1" presStyleCnt="3">
        <dgm:presLayoutVars>
          <dgm:chMax val="0"/>
          <dgm:chPref val="0"/>
          <dgm:bulletEnabled val="1"/>
        </dgm:presLayoutVars>
      </dgm:prSet>
      <dgm:spPr/>
    </dgm:pt>
    <dgm:pt modelId="{07C046FE-D043-411D-B48A-8DE9B56F88E5}" type="pres">
      <dgm:prSet presAssocID="{87B57ED9-0FED-48ED-A046-D281FE6791CE}" presName="desTx" presStyleLbl="alignAccFollowNode1" presStyleIdx="1" presStyleCnt="3">
        <dgm:presLayoutVars>
          <dgm:bulletEnabled val="1"/>
        </dgm:presLayoutVars>
      </dgm:prSet>
      <dgm:spPr/>
    </dgm:pt>
    <dgm:pt modelId="{A7036656-3657-4AB1-80D0-3FBF936A687F}" type="pres">
      <dgm:prSet presAssocID="{1D73C612-59CA-4487-809D-FEE9F4208CB3}" presName="space" presStyleCnt="0"/>
      <dgm:spPr/>
    </dgm:pt>
    <dgm:pt modelId="{08B4ECBA-AFE3-4125-B1A5-08B4DA97B28D}" type="pres">
      <dgm:prSet presAssocID="{CC7780B9-E25F-4504-8B1B-01673530B03A}" presName="composite" presStyleCnt="0"/>
      <dgm:spPr/>
    </dgm:pt>
    <dgm:pt modelId="{E5248EBE-D411-468D-91E5-43D684169002}" type="pres">
      <dgm:prSet presAssocID="{CC7780B9-E25F-4504-8B1B-01673530B03A}" presName="parTx" presStyleLbl="alignNode1" presStyleIdx="2" presStyleCnt="3">
        <dgm:presLayoutVars>
          <dgm:chMax val="0"/>
          <dgm:chPref val="0"/>
          <dgm:bulletEnabled val="1"/>
        </dgm:presLayoutVars>
      </dgm:prSet>
      <dgm:spPr/>
    </dgm:pt>
    <dgm:pt modelId="{5B4699D2-2CD3-4D8F-BAD9-B01A7ED1FAAD}" type="pres">
      <dgm:prSet presAssocID="{CC7780B9-E25F-4504-8B1B-01673530B03A}" presName="desTx" presStyleLbl="alignAccFollowNode1" presStyleIdx="2" presStyleCnt="3">
        <dgm:presLayoutVars>
          <dgm:bulletEnabled val="1"/>
        </dgm:presLayoutVars>
      </dgm:prSet>
      <dgm:spPr/>
    </dgm:pt>
  </dgm:ptLst>
  <dgm:cxnLst>
    <dgm:cxn modelId="{E6860502-B096-4CFF-985A-F3917FCBB72C}" type="presOf" srcId="{E0AD39B5-AA19-4791-B945-9F2C7DBD243A}" destId="{A0DAFE53-0F0F-49D1-A0F2-0978DAF62AAB}" srcOrd="0" destOrd="0" presId="urn:microsoft.com/office/officeart/2005/8/layout/hList1"/>
    <dgm:cxn modelId="{33148A03-8C87-4749-959D-706ABD3461AC}" srcId="{BF8174DF-F630-44E5-A7C8-799C5AE8CB39}" destId="{7DADC593-DD40-45F8-B8E5-8DC02F9B06BE}" srcOrd="1" destOrd="0" parTransId="{2FBD79F8-2850-40CB-871D-C70DD2FF6135}" sibTransId="{F251523A-A69B-4402-991D-0E550C411096}"/>
    <dgm:cxn modelId="{CC1CFD07-9B6A-4D11-8327-A9741F4F57C2}" srcId="{87B57ED9-0FED-48ED-A046-D281FE6791CE}" destId="{A171CFB0-5DA7-4D84-B8E5-884140DDFEAB}" srcOrd="1" destOrd="0" parTransId="{FA6D48D2-390C-46DD-A801-33EB678B93B3}" sibTransId="{538E702A-F3E3-4030-A9A5-5C70739AC39A}"/>
    <dgm:cxn modelId="{BE375312-03AF-49E7-86C7-2D528C367BBB}" srcId="{CC7780B9-E25F-4504-8B1B-01673530B03A}" destId="{7D0786A6-6099-4FCC-8486-DEC467CD7827}" srcOrd="2" destOrd="0" parTransId="{FDE966F6-FCD3-4BAE-A58C-F7F6F2A589A7}" sibTransId="{27C44434-C9BE-4200-BA30-779E1AA57F90}"/>
    <dgm:cxn modelId="{5B6AE12F-2DED-4353-97D5-BD46D028410F}" type="presOf" srcId="{EC2D6624-99C0-4680-B9D5-AD4E9EB2F48E}" destId="{07C046FE-D043-411D-B48A-8DE9B56F88E5}" srcOrd="0" destOrd="0" presId="urn:microsoft.com/office/officeart/2005/8/layout/hList1"/>
    <dgm:cxn modelId="{5FCBE132-AA5A-48CA-9157-0674ADE673DC}" srcId="{E0AD39B5-AA19-4791-B945-9F2C7DBD243A}" destId="{87B57ED9-0FED-48ED-A046-D281FE6791CE}" srcOrd="1" destOrd="0" parTransId="{A77C1C2F-E7FB-4888-99F7-80362259BC24}" sibTransId="{1D73C612-59CA-4487-809D-FEE9F4208CB3}"/>
    <dgm:cxn modelId="{ADF69C3C-C2E3-4FB6-8AE5-D5E3E6FDFCDB}" type="presOf" srcId="{7DADC593-DD40-45F8-B8E5-8DC02F9B06BE}" destId="{C5502C91-8290-45AC-A889-5715064925D3}" srcOrd="0" destOrd="1" presId="urn:microsoft.com/office/officeart/2005/8/layout/hList1"/>
    <dgm:cxn modelId="{853FB268-1447-44EC-A6BB-17704D3D1250}" type="presOf" srcId="{BF8174DF-F630-44E5-A7C8-799C5AE8CB39}" destId="{5A3484A2-D3BC-430F-A459-1D02544E4A27}" srcOrd="0" destOrd="0" presId="urn:microsoft.com/office/officeart/2005/8/layout/hList1"/>
    <dgm:cxn modelId="{9F88B16F-F8CB-457A-825B-CCBE7B27178E}" type="presOf" srcId="{87B57ED9-0FED-48ED-A046-D281FE6791CE}" destId="{76CBD65D-2454-4B16-AB58-1A102F653D89}" srcOrd="0" destOrd="0" presId="urn:microsoft.com/office/officeart/2005/8/layout/hList1"/>
    <dgm:cxn modelId="{13306578-9FF0-4AE8-9F23-2F04664D0F48}" type="presOf" srcId="{E8E10050-5541-4411-B7ED-48B9DE4F70A5}" destId="{07C046FE-D043-411D-B48A-8DE9B56F88E5}" srcOrd="0" destOrd="2" presId="urn:microsoft.com/office/officeart/2005/8/layout/hList1"/>
    <dgm:cxn modelId="{B0E66F7C-DD54-4620-A896-EBE27B315708}" srcId="{CC7780B9-E25F-4504-8B1B-01673530B03A}" destId="{DC069E60-7588-4868-8792-E024A283E37A}" srcOrd="1" destOrd="0" parTransId="{57133C5F-818C-43DB-8393-7FB0C63BA18E}" sibTransId="{8EA8232C-62D3-4D5F-B26C-B36A0DE0E3B6}"/>
    <dgm:cxn modelId="{0DCA5D7D-DE53-4AB6-AEF8-0D3D657AED0E}" srcId="{E0AD39B5-AA19-4791-B945-9F2C7DBD243A}" destId="{CC7780B9-E25F-4504-8B1B-01673530B03A}" srcOrd="2" destOrd="0" parTransId="{2FBD3411-C3DE-45E2-B0BA-F18FB08BEEF2}" sibTransId="{4F9659CB-89E5-4ED1-AFE9-D9826EDFC7F2}"/>
    <dgm:cxn modelId="{29E2377E-9244-4B28-9C28-89E7115C49FD}" type="presOf" srcId="{DC069E60-7588-4868-8792-E024A283E37A}" destId="{5B4699D2-2CD3-4D8F-BAD9-B01A7ED1FAAD}" srcOrd="0" destOrd="1" presId="urn:microsoft.com/office/officeart/2005/8/layout/hList1"/>
    <dgm:cxn modelId="{EAB2327F-AA29-46CD-BABE-70BFFE9CE809}" type="presOf" srcId="{CB55EE84-B9A6-4863-A23D-791F2661B9E8}" destId="{C5502C91-8290-45AC-A889-5715064925D3}" srcOrd="0" destOrd="0" presId="urn:microsoft.com/office/officeart/2005/8/layout/hList1"/>
    <dgm:cxn modelId="{61310295-CD61-4493-A202-A3B6B268C45C}" srcId="{87B57ED9-0FED-48ED-A046-D281FE6791CE}" destId="{E8E10050-5541-4411-B7ED-48B9DE4F70A5}" srcOrd="2" destOrd="0" parTransId="{CB434174-AC58-4D93-8356-567E1E1FC049}" sibTransId="{671C2D4F-F66F-487E-881A-DC4F1A01F5F3}"/>
    <dgm:cxn modelId="{274444A5-5610-48CD-99B8-E80A1D66B5A6}" type="presOf" srcId="{CC7780B9-E25F-4504-8B1B-01673530B03A}" destId="{E5248EBE-D411-468D-91E5-43D684169002}" srcOrd="0" destOrd="0" presId="urn:microsoft.com/office/officeart/2005/8/layout/hList1"/>
    <dgm:cxn modelId="{B495D4B2-992D-4B7A-A8A8-C8E4E96C0220}" type="presOf" srcId="{7D0786A6-6099-4FCC-8486-DEC467CD7827}" destId="{5B4699D2-2CD3-4D8F-BAD9-B01A7ED1FAAD}" srcOrd="0" destOrd="2" presId="urn:microsoft.com/office/officeart/2005/8/layout/hList1"/>
    <dgm:cxn modelId="{368D76BF-1400-4E83-A8B7-8F25649B9BDC}" type="presOf" srcId="{9CC1569E-7A7E-4960-B186-D5BC6F2EB9A7}" destId="{5B4699D2-2CD3-4D8F-BAD9-B01A7ED1FAAD}" srcOrd="0" destOrd="0" presId="urn:microsoft.com/office/officeart/2005/8/layout/hList1"/>
    <dgm:cxn modelId="{57FA27CF-720F-4FFF-992F-3C8C3F2EA37B}" srcId="{BF8174DF-F630-44E5-A7C8-799C5AE8CB39}" destId="{CB55EE84-B9A6-4863-A23D-791F2661B9E8}" srcOrd="0" destOrd="0" parTransId="{9163CC28-05DD-45E6-9005-22349A071ED6}" sibTransId="{6DFD8B5E-D514-4C20-A470-94DF7180FF99}"/>
    <dgm:cxn modelId="{324283E7-4276-4095-8EE7-5F7349C348A3}" srcId="{E0AD39B5-AA19-4791-B945-9F2C7DBD243A}" destId="{BF8174DF-F630-44E5-A7C8-799C5AE8CB39}" srcOrd="0" destOrd="0" parTransId="{B016ACE4-688E-42BB-9ED6-BED2EE67BD45}" sibTransId="{87945F3F-86C0-442D-8769-BAB1C654532B}"/>
    <dgm:cxn modelId="{E9AEA3E7-7446-4834-B3A7-F362F0FE9667}" type="presOf" srcId="{A171CFB0-5DA7-4D84-B8E5-884140DDFEAB}" destId="{07C046FE-D043-411D-B48A-8DE9B56F88E5}" srcOrd="0" destOrd="1" presId="urn:microsoft.com/office/officeart/2005/8/layout/hList1"/>
    <dgm:cxn modelId="{A16D7AF5-9A2B-4CFF-9CFA-3F5FB8FDE00F}" srcId="{87B57ED9-0FED-48ED-A046-D281FE6791CE}" destId="{EC2D6624-99C0-4680-B9D5-AD4E9EB2F48E}" srcOrd="0" destOrd="0" parTransId="{7CD66228-2DC3-46D5-BBBA-0F7FC61A89EB}" sibTransId="{4DC7CF8E-ECF8-418D-81A8-F8E8C94E5EF0}"/>
    <dgm:cxn modelId="{0BDB66F9-5A19-48A4-B708-7BFC3BF30CD4}" srcId="{CC7780B9-E25F-4504-8B1B-01673530B03A}" destId="{9CC1569E-7A7E-4960-B186-D5BC6F2EB9A7}" srcOrd="0" destOrd="0" parTransId="{66608B6C-CEBC-48A7-A755-959C842FD795}" sibTransId="{C0DBB474-8A40-405D-BDE3-9DCCD0E9845F}"/>
    <dgm:cxn modelId="{CD07D951-F863-4211-AA65-4D4A72CBE887}" type="presParOf" srcId="{A0DAFE53-0F0F-49D1-A0F2-0978DAF62AAB}" destId="{B89042B4-238D-4A7E-B8C4-122088A0543E}" srcOrd="0" destOrd="0" presId="urn:microsoft.com/office/officeart/2005/8/layout/hList1"/>
    <dgm:cxn modelId="{6A50884F-CD56-4EF2-B2B4-859D981D3063}" type="presParOf" srcId="{B89042B4-238D-4A7E-B8C4-122088A0543E}" destId="{5A3484A2-D3BC-430F-A459-1D02544E4A27}" srcOrd="0" destOrd="0" presId="urn:microsoft.com/office/officeart/2005/8/layout/hList1"/>
    <dgm:cxn modelId="{E490FE7C-EF08-40EB-8887-1C6C78D1AE85}" type="presParOf" srcId="{B89042B4-238D-4A7E-B8C4-122088A0543E}" destId="{C5502C91-8290-45AC-A889-5715064925D3}" srcOrd="1" destOrd="0" presId="urn:microsoft.com/office/officeart/2005/8/layout/hList1"/>
    <dgm:cxn modelId="{14C13260-7761-4DDF-90B8-9B3469869450}" type="presParOf" srcId="{A0DAFE53-0F0F-49D1-A0F2-0978DAF62AAB}" destId="{8DFC128C-79D1-4018-8CC6-766493E7A0B6}" srcOrd="1" destOrd="0" presId="urn:microsoft.com/office/officeart/2005/8/layout/hList1"/>
    <dgm:cxn modelId="{E5B36EED-F8BE-4AE2-9B3C-32AE42A23D73}" type="presParOf" srcId="{A0DAFE53-0F0F-49D1-A0F2-0978DAF62AAB}" destId="{0D8C16A2-858E-408F-96E4-A22F1AB3D227}" srcOrd="2" destOrd="0" presId="urn:microsoft.com/office/officeart/2005/8/layout/hList1"/>
    <dgm:cxn modelId="{148F41E0-C7AE-4C7F-B33F-689B70EB95C4}" type="presParOf" srcId="{0D8C16A2-858E-408F-96E4-A22F1AB3D227}" destId="{76CBD65D-2454-4B16-AB58-1A102F653D89}" srcOrd="0" destOrd="0" presId="urn:microsoft.com/office/officeart/2005/8/layout/hList1"/>
    <dgm:cxn modelId="{86E20C48-F8E5-4A5A-9BAE-A02265A6C149}" type="presParOf" srcId="{0D8C16A2-858E-408F-96E4-A22F1AB3D227}" destId="{07C046FE-D043-411D-B48A-8DE9B56F88E5}" srcOrd="1" destOrd="0" presId="urn:microsoft.com/office/officeart/2005/8/layout/hList1"/>
    <dgm:cxn modelId="{607AD392-D945-4A59-B65E-C1AFE4329559}" type="presParOf" srcId="{A0DAFE53-0F0F-49D1-A0F2-0978DAF62AAB}" destId="{A7036656-3657-4AB1-80D0-3FBF936A687F}" srcOrd="3" destOrd="0" presId="urn:microsoft.com/office/officeart/2005/8/layout/hList1"/>
    <dgm:cxn modelId="{4AAA60DB-C8F6-4A0D-831A-7A3F3A417929}" type="presParOf" srcId="{A0DAFE53-0F0F-49D1-A0F2-0978DAF62AAB}" destId="{08B4ECBA-AFE3-4125-B1A5-08B4DA97B28D}" srcOrd="4" destOrd="0" presId="urn:microsoft.com/office/officeart/2005/8/layout/hList1"/>
    <dgm:cxn modelId="{B21C2C2E-B5A8-4A0F-953F-9EB01BCADC95}" type="presParOf" srcId="{08B4ECBA-AFE3-4125-B1A5-08B4DA97B28D}" destId="{E5248EBE-D411-468D-91E5-43D684169002}" srcOrd="0" destOrd="0" presId="urn:microsoft.com/office/officeart/2005/8/layout/hList1"/>
    <dgm:cxn modelId="{D83F4762-B3DF-4FF3-81A1-3860DD756AF4}" type="presParOf" srcId="{08B4ECBA-AFE3-4125-B1A5-08B4DA97B28D}" destId="{5B4699D2-2CD3-4D8F-BAD9-B01A7ED1FAA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CB714F-FE96-49C1-ACAC-9F081427AECD}" type="doc">
      <dgm:prSet loTypeId="urn:microsoft.com/office/officeart/2005/8/layout/pyramid1" loCatId="pyramid" qsTypeId="urn:microsoft.com/office/officeart/2005/8/quickstyle/simple1" qsCatId="simple" csTypeId="urn:microsoft.com/office/officeart/2005/8/colors/accent1_2" csCatId="accent1" phldr="1"/>
      <dgm:spPr/>
    </dgm:pt>
    <dgm:pt modelId="{59745594-82BB-4FEA-8E56-C0BF48C3FB43}">
      <dgm:prSet phldrT="[Text]"/>
      <dgm:spPr/>
      <dgm:t>
        <a:bodyPr/>
        <a:lstStyle/>
        <a:p>
          <a:r>
            <a:rPr lang="en-US" sz="3000">
              <a:solidFill>
                <a:srgbClr val="010000"/>
              </a:solidFill>
              <a:latin typeface="Calibri Light"/>
              <a:cs typeface="Calibri Light"/>
            </a:rPr>
            <a:t>Strategic Field Sellers</a:t>
          </a:r>
        </a:p>
      </dgm:t>
    </dgm:pt>
    <dgm:pt modelId="{EE4DC364-DD0E-4D22-9269-1DECF4E62730}" type="parTrans" cxnId="{212D2A3C-7AC2-4B06-A5C2-E306FA183855}">
      <dgm:prSet/>
      <dgm:spPr/>
      <dgm:t>
        <a:bodyPr/>
        <a:lstStyle/>
        <a:p>
          <a:endParaRPr lang="en-US"/>
        </a:p>
      </dgm:t>
    </dgm:pt>
    <dgm:pt modelId="{BA405F74-DB8B-4F99-94AB-6EB0DE55996E}" type="sibTrans" cxnId="{212D2A3C-7AC2-4B06-A5C2-E306FA183855}">
      <dgm:prSet/>
      <dgm:spPr/>
      <dgm:t>
        <a:bodyPr/>
        <a:lstStyle/>
        <a:p>
          <a:endParaRPr lang="en-US"/>
        </a:p>
      </dgm:t>
    </dgm:pt>
    <dgm:pt modelId="{0A5FA758-D679-4E16-BF54-FAB4C5C3023E}">
      <dgm:prSet phldrT="[Text]"/>
      <dgm:spPr/>
      <dgm:t>
        <a:bodyPr/>
        <a:lstStyle/>
        <a:p>
          <a:r>
            <a:rPr lang="en-US">
              <a:cs typeface="Calibri Light"/>
            </a:rPr>
            <a:t>Named Field Sellers</a:t>
          </a:r>
        </a:p>
      </dgm:t>
    </dgm:pt>
    <dgm:pt modelId="{B44E6E0B-33FC-4467-8B7F-38513CEAEB6F}" type="parTrans" cxnId="{E3D8185C-E336-4233-B6F2-C6C10D63FD49}">
      <dgm:prSet/>
      <dgm:spPr/>
      <dgm:t>
        <a:bodyPr/>
        <a:lstStyle/>
        <a:p>
          <a:endParaRPr lang="en-US"/>
        </a:p>
      </dgm:t>
    </dgm:pt>
    <dgm:pt modelId="{E0B08131-370A-4919-B03D-0ED69FC516E0}" type="sibTrans" cxnId="{E3D8185C-E336-4233-B6F2-C6C10D63FD49}">
      <dgm:prSet/>
      <dgm:spPr/>
      <dgm:t>
        <a:bodyPr/>
        <a:lstStyle/>
        <a:p>
          <a:endParaRPr lang="en-US"/>
        </a:p>
      </dgm:t>
    </dgm:pt>
    <dgm:pt modelId="{D2E59D26-242A-4D41-99C4-C8F29757186D}">
      <dgm:prSet phldrT="[Text]"/>
      <dgm:spPr/>
      <dgm:t>
        <a:bodyPr/>
        <a:lstStyle/>
        <a:p>
          <a:r>
            <a:rPr lang="en-US" sz="2600">
              <a:cs typeface="Calibri Light"/>
            </a:rPr>
            <a:t>Selective List of Accounts</a:t>
          </a:r>
        </a:p>
      </dgm:t>
    </dgm:pt>
    <dgm:pt modelId="{021A9029-7B18-44C9-A0C0-7B97F9531737}" type="parTrans" cxnId="{6C76566E-C850-4045-B5D6-FB950C485B92}">
      <dgm:prSet/>
      <dgm:spPr/>
      <dgm:t>
        <a:bodyPr/>
        <a:lstStyle/>
        <a:p>
          <a:endParaRPr lang="en-US"/>
        </a:p>
      </dgm:t>
    </dgm:pt>
    <dgm:pt modelId="{C85CE3D0-EF11-480A-819D-A5E4518A9C99}" type="sibTrans" cxnId="{6C76566E-C850-4045-B5D6-FB950C485B92}">
      <dgm:prSet/>
      <dgm:spPr/>
      <dgm:t>
        <a:bodyPr/>
        <a:lstStyle/>
        <a:p>
          <a:endParaRPr lang="en-US"/>
        </a:p>
      </dgm:t>
    </dgm:pt>
    <dgm:pt modelId="{FFED8429-DAFB-4B45-84FE-FDF4F4EE1D73}">
      <dgm:prSet phldrT="[Text]"/>
      <dgm:spPr/>
      <dgm:t>
        <a:bodyPr/>
        <a:lstStyle/>
        <a:p>
          <a:r>
            <a:rPr lang="en-US" sz="2000">
              <a:solidFill>
                <a:srgbClr val="010000"/>
              </a:solidFill>
              <a:latin typeface="Calibri Light"/>
              <a:cs typeface="Calibri Light"/>
            </a:rPr>
            <a:t>Small List of Accounts</a:t>
          </a:r>
        </a:p>
      </dgm:t>
    </dgm:pt>
    <dgm:pt modelId="{2B13507A-0B63-42D2-8E7B-5E979CCD5ED0}" type="parTrans" cxnId="{6954FCD3-B8A9-4101-B372-F3AB9875AA58}">
      <dgm:prSet/>
      <dgm:spPr/>
      <dgm:t>
        <a:bodyPr/>
        <a:lstStyle/>
        <a:p>
          <a:endParaRPr lang="en-US"/>
        </a:p>
      </dgm:t>
    </dgm:pt>
    <dgm:pt modelId="{CBD41B7D-C64D-477E-B760-B5BD0EBFB164}" type="sibTrans" cxnId="{6954FCD3-B8A9-4101-B372-F3AB9875AA58}">
      <dgm:prSet/>
      <dgm:spPr/>
      <dgm:t>
        <a:bodyPr/>
        <a:lstStyle/>
        <a:p>
          <a:endParaRPr lang="en-US"/>
        </a:p>
      </dgm:t>
    </dgm:pt>
    <dgm:pt modelId="{309D5535-AE39-4635-9CDE-ACD5AA8A96D3}">
      <dgm:prSet phldrT="[Text]"/>
      <dgm:spPr/>
      <dgm:t>
        <a:bodyPr/>
        <a:lstStyle/>
        <a:p>
          <a:r>
            <a:rPr lang="en-US" sz="3400">
              <a:cs typeface="Calibri Light"/>
            </a:rPr>
            <a:t>Mid-Market Inside Sellers</a:t>
          </a:r>
        </a:p>
      </dgm:t>
    </dgm:pt>
    <dgm:pt modelId="{9757E007-81B5-4B36-8335-EAA335D28101}" type="parTrans" cxnId="{7ECAE5F6-4991-430D-BDB6-B737CC360C93}">
      <dgm:prSet/>
      <dgm:spPr/>
      <dgm:t>
        <a:bodyPr/>
        <a:lstStyle/>
        <a:p>
          <a:endParaRPr lang="en-US"/>
        </a:p>
      </dgm:t>
    </dgm:pt>
    <dgm:pt modelId="{43DF421C-8CB2-4997-A994-31E40CD93B2E}" type="sibTrans" cxnId="{7ECAE5F6-4991-430D-BDB6-B737CC360C93}">
      <dgm:prSet/>
      <dgm:spPr/>
      <dgm:t>
        <a:bodyPr/>
        <a:lstStyle/>
        <a:p>
          <a:endParaRPr lang="en-US"/>
        </a:p>
      </dgm:t>
    </dgm:pt>
    <dgm:pt modelId="{15F8CD9F-E8CF-4955-81D6-1E343DCF4346}">
      <dgm:prSet phldrT="[Text]"/>
      <dgm:spPr/>
      <dgm:t>
        <a:bodyPr/>
        <a:lstStyle/>
        <a:p>
          <a:r>
            <a:rPr lang="en-US" sz="2600">
              <a:cs typeface="Calibri Light"/>
            </a:rPr>
            <a:t>Geographic Based</a:t>
          </a:r>
        </a:p>
      </dgm:t>
    </dgm:pt>
    <dgm:pt modelId="{2F21ECB1-E0D3-4925-AC30-EC30D681C776}" type="parTrans" cxnId="{3CAC38FF-A216-45EB-95C3-0409EDD4CCD4}">
      <dgm:prSet/>
      <dgm:spPr/>
      <dgm:t>
        <a:bodyPr/>
        <a:lstStyle/>
        <a:p>
          <a:endParaRPr lang="en-US"/>
        </a:p>
      </dgm:t>
    </dgm:pt>
    <dgm:pt modelId="{C398CE0F-1ECB-4D4D-AF3E-8729BF173ABA}" type="sibTrans" cxnId="{3CAC38FF-A216-45EB-95C3-0409EDD4CCD4}">
      <dgm:prSet/>
      <dgm:spPr/>
      <dgm:t>
        <a:bodyPr/>
        <a:lstStyle/>
        <a:p>
          <a:endParaRPr lang="en-US"/>
        </a:p>
      </dgm:t>
    </dgm:pt>
    <dgm:pt modelId="{A9555629-736A-4961-B9BB-F46E2378D615}">
      <dgm:prSet phldrT="[Text]"/>
      <dgm:spPr/>
      <dgm:t>
        <a:bodyPr/>
        <a:lstStyle/>
        <a:p>
          <a:r>
            <a:rPr lang="en-US" sz="3400">
              <a:cs typeface="Calibri Light"/>
            </a:rPr>
            <a:t>Small Medium Business Sellers</a:t>
          </a:r>
        </a:p>
      </dgm:t>
    </dgm:pt>
    <dgm:pt modelId="{28622C09-F612-40B7-AC8A-640B47133B92}" type="parTrans" cxnId="{CEB855E7-EA25-4659-A149-E4D7885CD72A}">
      <dgm:prSet/>
      <dgm:spPr/>
      <dgm:t>
        <a:bodyPr/>
        <a:lstStyle/>
        <a:p>
          <a:endParaRPr lang="en-US"/>
        </a:p>
      </dgm:t>
    </dgm:pt>
    <dgm:pt modelId="{8CDD6924-0F72-4B86-B8D8-F63EF58AE018}" type="sibTrans" cxnId="{CEB855E7-EA25-4659-A149-E4D7885CD72A}">
      <dgm:prSet/>
      <dgm:spPr/>
      <dgm:t>
        <a:bodyPr/>
        <a:lstStyle/>
        <a:p>
          <a:endParaRPr lang="en-US"/>
        </a:p>
      </dgm:t>
    </dgm:pt>
    <dgm:pt modelId="{13F4ED9C-5C03-45D0-96ED-468716A14068}">
      <dgm:prSet phldrT="[Text]"/>
      <dgm:spPr/>
      <dgm:t>
        <a:bodyPr/>
        <a:lstStyle/>
        <a:p>
          <a:r>
            <a:rPr lang="en-US" sz="2600">
              <a:cs typeface="Calibri Light"/>
            </a:rPr>
            <a:t>Geographic Based</a:t>
          </a:r>
        </a:p>
      </dgm:t>
    </dgm:pt>
    <dgm:pt modelId="{C59B90FE-C5BE-4B92-9B0E-D567F17AD261}" type="parTrans" cxnId="{ADC579E3-6FC3-4DAD-B0E7-6FD000461390}">
      <dgm:prSet/>
      <dgm:spPr/>
      <dgm:t>
        <a:bodyPr/>
        <a:lstStyle/>
        <a:p>
          <a:endParaRPr lang="en-US"/>
        </a:p>
      </dgm:t>
    </dgm:pt>
    <dgm:pt modelId="{8DF01CA9-FD0E-4E08-8770-EEA3A97779F3}" type="sibTrans" cxnId="{ADC579E3-6FC3-4DAD-B0E7-6FD000461390}">
      <dgm:prSet/>
      <dgm:spPr/>
      <dgm:t>
        <a:bodyPr/>
        <a:lstStyle/>
        <a:p>
          <a:endParaRPr lang="en-US"/>
        </a:p>
      </dgm:t>
    </dgm:pt>
    <dgm:pt modelId="{FAC5CCC0-5224-44D8-BC10-562BD2EAA938}" type="pres">
      <dgm:prSet presAssocID="{59CB714F-FE96-49C1-ACAC-9F081427AECD}" presName="Name0" presStyleCnt="0">
        <dgm:presLayoutVars>
          <dgm:dir/>
          <dgm:animLvl val="lvl"/>
          <dgm:resizeHandles val="exact"/>
        </dgm:presLayoutVars>
      </dgm:prSet>
      <dgm:spPr/>
    </dgm:pt>
    <dgm:pt modelId="{5CD47ADD-F019-4F7C-803F-3128B960FFB4}" type="pres">
      <dgm:prSet presAssocID="{59745594-82BB-4FEA-8E56-C0BF48C3FB43}" presName="Name8" presStyleCnt="0"/>
      <dgm:spPr/>
    </dgm:pt>
    <dgm:pt modelId="{DA7AC88D-DD9A-4CAF-A383-A9793743A6FC}" type="pres">
      <dgm:prSet presAssocID="{59745594-82BB-4FEA-8E56-C0BF48C3FB43}" presName="acctBkgd" presStyleLbl="alignAcc1" presStyleIdx="0" presStyleCnt="4"/>
      <dgm:spPr/>
    </dgm:pt>
    <dgm:pt modelId="{FF518BF8-9E75-401C-9DFD-B26EC0CAFA52}" type="pres">
      <dgm:prSet presAssocID="{59745594-82BB-4FEA-8E56-C0BF48C3FB43}" presName="acctTx" presStyleLbl="alignAcc1" presStyleIdx="0" presStyleCnt="4">
        <dgm:presLayoutVars>
          <dgm:bulletEnabled val="1"/>
        </dgm:presLayoutVars>
      </dgm:prSet>
      <dgm:spPr/>
    </dgm:pt>
    <dgm:pt modelId="{1C616501-E230-4993-9F8B-5FD345EBDA3F}" type="pres">
      <dgm:prSet presAssocID="{59745594-82BB-4FEA-8E56-C0BF48C3FB43}" presName="level" presStyleLbl="node1" presStyleIdx="0" presStyleCnt="4">
        <dgm:presLayoutVars>
          <dgm:chMax val="1"/>
          <dgm:bulletEnabled val="1"/>
        </dgm:presLayoutVars>
      </dgm:prSet>
      <dgm:spPr/>
    </dgm:pt>
    <dgm:pt modelId="{66DA13C9-3EF6-42FC-8368-A472FE035D81}" type="pres">
      <dgm:prSet presAssocID="{59745594-82BB-4FEA-8E56-C0BF48C3FB43}" presName="levelTx" presStyleLbl="revTx" presStyleIdx="0" presStyleCnt="0">
        <dgm:presLayoutVars>
          <dgm:chMax val="1"/>
          <dgm:bulletEnabled val="1"/>
        </dgm:presLayoutVars>
      </dgm:prSet>
      <dgm:spPr/>
    </dgm:pt>
    <dgm:pt modelId="{B0D55A99-1E8B-403C-8086-A22C4180558D}" type="pres">
      <dgm:prSet presAssocID="{0A5FA758-D679-4E16-BF54-FAB4C5C3023E}" presName="Name8" presStyleCnt="0"/>
      <dgm:spPr/>
    </dgm:pt>
    <dgm:pt modelId="{E43AF9DA-0DD4-4AB4-B397-21631554D83F}" type="pres">
      <dgm:prSet presAssocID="{0A5FA758-D679-4E16-BF54-FAB4C5C3023E}" presName="acctBkgd" presStyleLbl="alignAcc1" presStyleIdx="1" presStyleCnt="4"/>
      <dgm:spPr/>
    </dgm:pt>
    <dgm:pt modelId="{E9794B6B-B26F-4636-8295-409B1D625A84}" type="pres">
      <dgm:prSet presAssocID="{0A5FA758-D679-4E16-BF54-FAB4C5C3023E}" presName="acctTx" presStyleLbl="alignAcc1" presStyleIdx="1" presStyleCnt="4">
        <dgm:presLayoutVars>
          <dgm:bulletEnabled val="1"/>
        </dgm:presLayoutVars>
      </dgm:prSet>
      <dgm:spPr/>
    </dgm:pt>
    <dgm:pt modelId="{4AECA546-E203-47D9-9C5F-B2081DC59C83}" type="pres">
      <dgm:prSet presAssocID="{0A5FA758-D679-4E16-BF54-FAB4C5C3023E}" presName="level" presStyleLbl="node1" presStyleIdx="1" presStyleCnt="4">
        <dgm:presLayoutVars>
          <dgm:chMax val="1"/>
          <dgm:bulletEnabled val="1"/>
        </dgm:presLayoutVars>
      </dgm:prSet>
      <dgm:spPr/>
    </dgm:pt>
    <dgm:pt modelId="{786B2590-9001-41DA-BD5F-4A9CC0C46C16}" type="pres">
      <dgm:prSet presAssocID="{0A5FA758-D679-4E16-BF54-FAB4C5C3023E}" presName="levelTx" presStyleLbl="revTx" presStyleIdx="0" presStyleCnt="0">
        <dgm:presLayoutVars>
          <dgm:chMax val="1"/>
          <dgm:bulletEnabled val="1"/>
        </dgm:presLayoutVars>
      </dgm:prSet>
      <dgm:spPr/>
    </dgm:pt>
    <dgm:pt modelId="{A835E4C9-1EE1-4BC1-B677-81ACDB35ECDA}" type="pres">
      <dgm:prSet presAssocID="{309D5535-AE39-4635-9CDE-ACD5AA8A96D3}" presName="Name8" presStyleCnt="0"/>
      <dgm:spPr/>
    </dgm:pt>
    <dgm:pt modelId="{506787CC-A957-4091-A514-B9AAF1219CF8}" type="pres">
      <dgm:prSet presAssocID="{309D5535-AE39-4635-9CDE-ACD5AA8A96D3}" presName="acctBkgd" presStyleLbl="alignAcc1" presStyleIdx="2" presStyleCnt="4"/>
      <dgm:spPr/>
    </dgm:pt>
    <dgm:pt modelId="{F9BC02C7-F301-4EBC-8381-293F07FCED3E}" type="pres">
      <dgm:prSet presAssocID="{309D5535-AE39-4635-9CDE-ACD5AA8A96D3}" presName="acctTx" presStyleLbl="alignAcc1" presStyleIdx="2" presStyleCnt="4">
        <dgm:presLayoutVars>
          <dgm:bulletEnabled val="1"/>
        </dgm:presLayoutVars>
      </dgm:prSet>
      <dgm:spPr/>
    </dgm:pt>
    <dgm:pt modelId="{259B43F5-6609-49CA-9EE3-08393FDF0A3E}" type="pres">
      <dgm:prSet presAssocID="{309D5535-AE39-4635-9CDE-ACD5AA8A96D3}" presName="level" presStyleLbl="node1" presStyleIdx="2" presStyleCnt="4">
        <dgm:presLayoutVars>
          <dgm:chMax val="1"/>
          <dgm:bulletEnabled val="1"/>
        </dgm:presLayoutVars>
      </dgm:prSet>
      <dgm:spPr/>
    </dgm:pt>
    <dgm:pt modelId="{B983134B-4B07-45E3-B848-D96FF84A340C}" type="pres">
      <dgm:prSet presAssocID="{309D5535-AE39-4635-9CDE-ACD5AA8A96D3}" presName="levelTx" presStyleLbl="revTx" presStyleIdx="0" presStyleCnt="0">
        <dgm:presLayoutVars>
          <dgm:chMax val="1"/>
          <dgm:bulletEnabled val="1"/>
        </dgm:presLayoutVars>
      </dgm:prSet>
      <dgm:spPr/>
    </dgm:pt>
    <dgm:pt modelId="{D4491C95-D49E-4339-9375-3D0D4683BEBA}" type="pres">
      <dgm:prSet presAssocID="{A9555629-736A-4961-B9BB-F46E2378D615}" presName="Name8" presStyleCnt="0"/>
      <dgm:spPr/>
    </dgm:pt>
    <dgm:pt modelId="{6EAB83A6-64FA-4455-B263-4A0942EEDF93}" type="pres">
      <dgm:prSet presAssocID="{A9555629-736A-4961-B9BB-F46E2378D615}" presName="acctBkgd" presStyleLbl="alignAcc1" presStyleIdx="3" presStyleCnt="4"/>
      <dgm:spPr/>
    </dgm:pt>
    <dgm:pt modelId="{1D99879C-AD71-4588-B4FD-8310D4B399C1}" type="pres">
      <dgm:prSet presAssocID="{A9555629-736A-4961-B9BB-F46E2378D615}" presName="acctTx" presStyleLbl="alignAcc1" presStyleIdx="3" presStyleCnt="4">
        <dgm:presLayoutVars>
          <dgm:bulletEnabled val="1"/>
        </dgm:presLayoutVars>
      </dgm:prSet>
      <dgm:spPr/>
    </dgm:pt>
    <dgm:pt modelId="{1789B121-4254-40BD-83E7-AAF3926EA1C3}" type="pres">
      <dgm:prSet presAssocID="{A9555629-736A-4961-B9BB-F46E2378D615}" presName="level" presStyleLbl="node1" presStyleIdx="3" presStyleCnt="4">
        <dgm:presLayoutVars>
          <dgm:chMax val="1"/>
          <dgm:bulletEnabled val="1"/>
        </dgm:presLayoutVars>
      </dgm:prSet>
      <dgm:spPr/>
    </dgm:pt>
    <dgm:pt modelId="{04279622-3950-4A66-B707-8FA6D95A51A6}" type="pres">
      <dgm:prSet presAssocID="{A9555629-736A-4961-B9BB-F46E2378D615}" presName="levelTx" presStyleLbl="revTx" presStyleIdx="0" presStyleCnt="0">
        <dgm:presLayoutVars>
          <dgm:chMax val="1"/>
          <dgm:bulletEnabled val="1"/>
        </dgm:presLayoutVars>
      </dgm:prSet>
      <dgm:spPr/>
    </dgm:pt>
  </dgm:ptLst>
  <dgm:cxnLst>
    <dgm:cxn modelId="{68C36C08-5BB8-4B1A-90CA-15DA569A6E93}" type="presOf" srcId="{309D5535-AE39-4635-9CDE-ACD5AA8A96D3}" destId="{259B43F5-6609-49CA-9EE3-08393FDF0A3E}" srcOrd="0" destOrd="0" presId="urn:microsoft.com/office/officeart/2005/8/layout/pyramid1"/>
    <dgm:cxn modelId="{297EE521-2219-4552-9B30-F97532F47849}" type="presOf" srcId="{59745594-82BB-4FEA-8E56-C0BF48C3FB43}" destId="{1C616501-E230-4993-9F8B-5FD345EBDA3F}" srcOrd="0" destOrd="0" presId="urn:microsoft.com/office/officeart/2005/8/layout/pyramid1"/>
    <dgm:cxn modelId="{4C173832-3508-4E72-B376-D0873BA74C91}" type="presOf" srcId="{309D5535-AE39-4635-9CDE-ACD5AA8A96D3}" destId="{B983134B-4B07-45E3-B848-D96FF84A340C}" srcOrd="1" destOrd="0" presId="urn:microsoft.com/office/officeart/2005/8/layout/pyramid1"/>
    <dgm:cxn modelId="{14A55534-8E03-4CB3-88AC-43222B72A59B}" type="presOf" srcId="{13F4ED9C-5C03-45D0-96ED-468716A14068}" destId="{1D99879C-AD71-4588-B4FD-8310D4B399C1}" srcOrd="1" destOrd="0" presId="urn:microsoft.com/office/officeart/2005/8/layout/pyramid1"/>
    <dgm:cxn modelId="{212D2A3C-7AC2-4B06-A5C2-E306FA183855}" srcId="{59CB714F-FE96-49C1-ACAC-9F081427AECD}" destId="{59745594-82BB-4FEA-8E56-C0BF48C3FB43}" srcOrd="0" destOrd="0" parTransId="{EE4DC364-DD0E-4D22-9269-1DECF4E62730}" sibTransId="{BA405F74-DB8B-4F99-94AB-6EB0DE55996E}"/>
    <dgm:cxn modelId="{005CB13E-30D1-4DF9-86C0-726BB889BF0B}" type="presOf" srcId="{15F8CD9F-E8CF-4955-81D6-1E343DCF4346}" destId="{506787CC-A957-4091-A514-B9AAF1219CF8}" srcOrd="0" destOrd="0" presId="urn:microsoft.com/office/officeart/2005/8/layout/pyramid1"/>
    <dgm:cxn modelId="{7C43F35B-CED7-4AC5-B3FB-D11389816B59}" type="presOf" srcId="{D2E59D26-242A-4D41-99C4-C8F29757186D}" destId="{E9794B6B-B26F-4636-8295-409B1D625A84}" srcOrd="1" destOrd="0" presId="urn:microsoft.com/office/officeart/2005/8/layout/pyramid1"/>
    <dgm:cxn modelId="{E3D8185C-E336-4233-B6F2-C6C10D63FD49}" srcId="{59CB714F-FE96-49C1-ACAC-9F081427AECD}" destId="{0A5FA758-D679-4E16-BF54-FAB4C5C3023E}" srcOrd="1" destOrd="0" parTransId="{B44E6E0B-33FC-4467-8B7F-38513CEAEB6F}" sibTransId="{E0B08131-370A-4919-B03D-0ED69FC516E0}"/>
    <dgm:cxn modelId="{4749A361-C099-4EFB-9054-7A8A393C5C49}" type="presOf" srcId="{D2E59D26-242A-4D41-99C4-C8F29757186D}" destId="{E43AF9DA-0DD4-4AB4-B397-21631554D83F}" srcOrd="0" destOrd="0" presId="urn:microsoft.com/office/officeart/2005/8/layout/pyramid1"/>
    <dgm:cxn modelId="{2D312C64-5ED4-472C-B0A8-ED3ACD242AD8}" type="presOf" srcId="{A9555629-736A-4961-B9BB-F46E2378D615}" destId="{1789B121-4254-40BD-83E7-AAF3926EA1C3}" srcOrd="0" destOrd="0" presId="urn:microsoft.com/office/officeart/2005/8/layout/pyramid1"/>
    <dgm:cxn modelId="{0A324367-9DA7-453D-A69A-835A7C298B39}" type="presOf" srcId="{15F8CD9F-E8CF-4955-81D6-1E343DCF4346}" destId="{F9BC02C7-F301-4EBC-8381-293F07FCED3E}" srcOrd="1" destOrd="0" presId="urn:microsoft.com/office/officeart/2005/8/layout/pyramid1"/>
    <dgm:cxn modelId="{6C76566E-C850-4045-B5D6-FB950C485B92}" srcId="{0A5FA758-D679-4E16-BF54-FAB4C5C3023E}" destId="{D2E59D26-242A-4D41-99C4-C8F29757186D}" srcOrd="0" destOrd="0" parTransId="{021A9029-7B18-44C9-A0C0-7B97F9531737}" sibTransId="{C85CE3D0-EF11-480A-819D-A5E4518A9C99}"/>
    <dgm:cxn modelId="{6A1DB89B-81A5-407E-A742-0ABA3490EE77}" type="presOf" srcId="{13F4ED9C-5C03-45D0-96ED-468716A14068}" destId="{6EAB83A6-64FA-4455-B263-4A0942EEDF93}" srcOrd="0" destOrd="0" presId="urn:microsoft.com/office/officeart/2005/8/layout/pyramid1"/>
    <dgm:cxn modelId="{21C790A0-1722-4E60-AF81-8913A437F7B1}" type="presOf" srcId="{FFED8429-DAFB-4B45-84FE-FDF4F4EE1D73}" destId="{DA7AC88D-DD9A-4CAF-A383-A9793743A6FC}" srcOrd="0" destOrd="0" presId="urn:microsoft.com/office/officeart/2005/8/layout/pyramid1"/>
    <dgm:cxn modelId="{BA2ECDA9-7214-4318-8F54-8370D9A07B40}" type="presOf" srcId="{A9555629-736A-4961-B9BB-F46E2378D615}" destId="{04279622-3950-4A66-B707-8FA6D95A51A6}" srcOrd="1" destOrd="0" presId="urn:microsoft.com/office/officeart/2005/8/layout/pyramid1"/>
    <dgm:cxn modelId="{AD77A0B5-B3B8-4873-9BF0-DB849AD4EAFE}" type="presOf" srcId="{0A5FA758-D679-4E16-BF54-FAB4C5C3023E}" destId="{786B2590-9001-41DA-BD5F-4A9CC0C46C16}" srcOrd="1" destOrd="0" presId="urn:microsoft.com/office/officeart/2005/8/layout/pyramid1"/>
    <dgm:cxn modelId="{E0DCABBA-FB25-4790-87BB-74D184AC9B21}" type="presOf" srcId="{59745594-82BB-4FEA-8E56-C0BF48C3FB43}" destId="{66DA13C9-3EF6-42FC-8368-A472FE035D81}" srcOrd="1" destOrd="0" presId="urn:microsoft.com/office/officeart/2005/8/layout/pyramid1"/>
    <dgm:cxn modelId="{B68FA1CA-D92F-4182-8E30-E33F54A78F3B}" type="presOf" srcId="{0A5FA758-D679-4E16-BF54-FAB4C5C3023E}" destId="{4AECA546-E203-47D9-9C5F-B2081DC59C83}" srcOrd="0" destOrd="0" presId="urn:microsoft.com/office/officeart/2005/8/layout/pyramid1"/>
    <dgm:cxn modelId="{0E7F9CCD-5320-4F70-8470-891F0DC782CE}" type="presOf" srcId="{FFED8429-DAFB-4B45-84FE-FDF4F4EE1D73}" destId="{FF518BF8-9E75-401C-9DFD-B26EC0CAFA52}" srcOrd="1" destOrd="0" presId="urn:microsoft.com/office/officeart/2005/8/layout/pyramid1"/>
    <dgm:cxn modelId="{6954FCD3-B8A9-4101-B372-F3AB9875AA58}" srcId="{59745594-82BB-4FEA-8E56-C0BF48C3FB43}" destId="{FFED8429-DAFB-4B45-84FE-FDF4F4EE1D73}" srcOrd="0" destOrd="0" parTransId="{2B13507A-0B63-42D2-8E7B-5E979CCD5ED0}" sibTransId="{CBD41B7D-C64D-477E-B760-B5BD0EBFB164}"/>
    <dgm:cxn modelId="{ADC579E3-6FC3-4DAD-B0E7-6FD000461390}" srcId="{A9555629-736A-4961-B9BB-F46E2378D615}" destId="{13F4ED9C-5C03-45D0-96ED-468716A14068}" srcOrd="0" destOrd="0" parTransId="{C59B90FE-C5BE-4B92-9B0E-D567F17AD261}" sibTransId="{8DF01CA9-FD0E-4E08-8770-EEA3A97779F3}"/>
    <dgm:cxn modelId="{F7FACDE3-6889-4F14-87D8-6EB59DB0FCB1}" type="presOf" srcId="{59CB714F-FE96-49C1-ACAC-9F081427AECD}" destId="{FAC5CCC0-5224-44D8-BC10-562BD2EAA938}" srcOrd="0" destOrd="0" presId="urn:microsoft.com/office/officeart/2005/8/layout/pyramid1"/>
    <dgm:cxn modelId="{CEB855E7-EA25-4659-A149-E4D7885CD72A}" srcId="{59CB714F-FE96-49C1-ACAC-9F081427AECD}" destId="{A9555629-736A-4961-B9BB-F46E2378D615}" srcOrd="3" destOrd="0" parTransId="{28622C09-F612-40B7-AC8A-640B47133B92}" sibTransId="{8CDD6924-0F72-4B86-B8D8-F63EF58AE018}"/>
    <dgm:cxn modelId="{7ECAE5F6-4991-430D-BDB6-B737CC360C93}" srcId="{59CB714F-FE96-49C1-ACAC-9F081427AECD}" destId="{309D5535-AE39-4635-9CDE-ACD5AA8A96D3}" srcOrd="2" destOrd="0" parTransId="{9757E007-81B5-4B36-8335-EAA335D28101}" sibTransId="{43DF421C-8CB2-4997-A994-31E40CD93B2E}"/>
    <dgm:cxn modelId="{3CAC38FF-A216-45EB-95C3-0409EDD4CCD4}" srcId="{309D5535-AE39-4635-9CDE-ACD5AA8A96D3}" destId="{15F8CD9F-E8CF-4955-81D6-1E343DCF4346}" srcOrd="0" destOrd="0" parTransId="{2F21ECB1-E0D3-4925-AC30-EC30D681C776}" sibTransId="{C398CE0F-1ECB-4D4D-AF3E-8729BF173ABA}"/>
    <dgm:cxn modelId="{003B8D64-9D0D-439E-9A9F-EEABED62DF42}" type="presParOf" srcId="{FAC5CCC0-5224-44D8-BC10-562BD2EAA938}" destId="{5CD47ADD-F019-4F7C-803F-3128B960FFB4}" srcOrd="0" destOrd="0" presId="urn:microsoft.com/office/officeart/2005/8/layout/pyramid1"/>
    <dgm:cxn modelId="{B64A1D07-EDF2-4B6B-94CC-216CBB818E43}" type="presParOf" srcId="{5CD47ADD-F019-4F7C-803F-3128B960FFB4}" destId="{DA7AC88D-DD9A-4CAF-A383-A9793743A6FC}" srcOrd="0" destOrd="0" presId="urn:microsoft.com/office/officeart/2005/8/layout/pyramid1"/>
    <dgm:cxn modelId="{6D98D24E-3994-4438-80E1-3182EF77E3EF}" type="presParOf" srcId="{5CD47ADD-F019-4F7C-803F-3128B960FFB4}" destId="{FF518BF8-9E75-401C-9DFD-B26EC0CAFA52}" srcOrd="1" destOrd="0" presId="urn:microsoft.com/office/officeart/2005/8/layout/pyramid1"/>
    <dgm:cxn modelId="{5EEF57CB-8BD2-4434-8173-0A820761A5BA}" type="presParOf" srcId="{5CD47ADD-F019-4F7C-803F-3128B960FFB4}" destId="{1C616501-E230-4993-9F8B-5FD345EBDA3F}" srcOrd="2" destOrd="0" presId="urn:microsoft.com/office/officeart/2005/8/layout/pyramid1"/>
    <dgm:cxn modelId="{2A57D4EB-BD97-4454-859B-F15FD9959392}" type="presParOf" srcId="{5CD47ADD-F019-4F7C-803F-3128B960FFB4}" destId="{66DA13C9-3EF6-42FC-8368-A472FE035D81}" srcOrd="3" destOrd="0" presId="urn:microsoft.com/office/officeart/2005/8/layout/pyramid1"/>
    <dgm:cxn modelId="{A9F02526-5FCE-4146-B600-ECC2A6954193}" type="presParOf" srcId="{FAC5CCC0-5224-44D8-BC10-562BD2EAA938}" destId="{B0D55A99-1E8B-403C-8086-A22C4180558D}" srcOrd="1" destOrd="0" presId="urn:microsoft.com/office/officeart/2005/8/layout/pyramid1"/>
    <dgm:cxn modelId="{68B6BB40-FF7E-4773-87DB-D46A0B24B575}" type="presParOf" srcId="{B0D55A99-1E8B-403C-8086-A22C4180558D}" destId="{E43AF9DA-0DD4-4AB4-B397-21631554D83F}" srcOrd="0" destOrd="0" presId="urn:microsoft.com/office/officeart/2005/8/layout/pyramid1"/>
    <dgm:cxn modelId="{F8A2285F-019C-44D6-B811-721B62EB3261}" type="presParOf" srcId="{B0D55A99-1E8B-403C-8086-A22C4180558D}" destId="{E9794B6B-B26F-4636-8295-409B1D625A84}" srcOrd="1" destOrd="0" presId="urn:microsoft.com/office/officeart/2005/8/layout/pyramid1"/>
    <dgm:cxn modelId="{0688E483-BBCF-4C6C-89D1-8D825A2D1F23}" type="presParOf" srcId="{B0D55A99-1E8B-403C-8086-A22C4180558D}" destId="{4AECA546-E203-47D9-9C5F-B2081DC59C83}" srcOrd="2" destOrd="0" presId="urn:microsoft.com/office/officeart/2005/8/layout/pyramid1"/>
    <dgm:cxn modelId="{2E2AE51D-9FCC-4860-9495-C648788CA262}" type="presParOf" srcId="{B0D55A99-1E8B-403C-8086-A22C4180558D}" destId="{786B2590-9001-41DA-BD5F-4A9CC0C46C16}" srcOrd="3" destOrd="0" presId="urn:microsoft.com/office/officeart/2005/8/layout/pyramid1"/>
    <dgm:cxn modelId="{BA32E2DB-E7CE-488E-8176-44550FBA1AC6}" type="presParOf" srcId="{FAC5CCC0-5224-44D8-BC10-562BD2EAA938}" destId="{A835E4C9-1EE1-4BC1-B677-81ACDB35ECDA}" srcOrd="2" destOrd="0" presId="urn:microsoft.com/office/officeart/2005/8/layout/pyramid1"/>
    <dgm:cxn modelId="{79BC65CB-DE60-4E97-A781-70446AE8480E}" type="presParOf" srcId="{A835E4C9-1EE1-4BC1-B677-81ACDB35ECDA}" destId="{506787CC-A957-4091-A514-B9AAF1219CF8}" srcOrd="0" destOrd="0" presId="urn:microsoft.com/office/officeart/2005/8/layout/pyramid1"/>
    <dgm:cxn modelId="{047B3B86-18A0-41F3-9AFA-39AE7E330620}" type="presParOf" srcId="{A835E4C9-1EE1-4BC1-B677-81ACDB35ECDA}" destId="{F9BC02C7-F301-4EBC-8381-293F07FCED3E}" srcOrd="1" destOrd="0" presId="urn:microsoft.com/office/officeart/2005/8/layout/pyramid1"/>
    <dgm:cxn modelId="{73B0FBCE-94D2-4827-86A5-1B11460E34CD}" type="presParOf" srcId="{A835E4C9-1EE1-4BC1-B677-81ACDB35ECDA}" destId="{259B43F5-6609-49CA-9EE3-08393FDF0A3E}" srcOrd="2" destOrd="0" presId="urn:microsoft.com/office/officeart/2005/8/layout/pyramid1"/>
    <dgm:cxn modelId="{ACFE47CA-E509-4904-B7FF-93208E9A4D25}" type="presParOf" srcId="{A835E4C9-1EE1-4BC1-B677-81ACDB35ECDA}" destId="{B983134B-4B07-45E3-B848-D96FF84A340C}" srcOrd="3" destOrd="0" presId="urn:microsoft.com/office/officeart/2005/8/layout/pyramid1"/>
    <dgm:cxn modelId="{4879B4AE-3D03-4286-8B4B-1A007978A686}" type="presParOf" srcId="{FAC5CCC0-5224-44D8-BC10-562BD2EAA938}" destId="{D4491C95-D49E-4339-9375-3D0D4683BEBA}" srcOrd="3" destOrd="0" presId="urn:microsoft.com/office/officeart/2005/8/layout/pyramid1"/>
    <dgm:cxn modelId="{57E0345F-3841-41A6-AD66-CE370BE4E978}" type="presParOf" srcId="{D4491C95-D49E-4339-9375-3D0D4683BEBA}" destId="{6EAB83A6-64FA-4455-B263-4A0942EEDF93}" srcOrd="0" destOrd="0" presId="urn:microsoft.com/office/officeart/2005/8/layout/pyramid1"/>
    <dgm:cxn modelId="{26EA4F82-CCD5-4E56-9765-C6660C6D92BB}" type="presParOf" srcId="{D4491C95-D49E-4339-9375-3D0D4683BEBA}" destId="{1D99879C-AD71-4588-B4FD-8310D4B399C1}" srcOrd="1" destOrd="0" presId="urn:microsoft.com/office/officeart/2005/8/layout/pyramid1"/>
    <dgm:cxn modelId="{60BC959B-314F-457D-AF62-D9DD3CDE12AF}" type="presParOf" srcId="{D4491C95-D49E-4339-9375-3D0D4683BEBA}" destId="{1789B121-4254-40BD-83E7-AAF3926EA1C3}" srcOrd="2" destOrd="0" presId="urn:microsoft.com/office/officeart/2005/8/layout/pyramid1"/>
    <dgm:cxn modelId="{52CCA012-6792-44AB-AB12-5E574CA826F1}" type="presParOf" srcId="{D4491C95-D49E-4339-9375-3D0D4683BEBA}" destId="{04279622-3950-4A66-B707-8FA6D95A51A6}"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FF25B-EC99-447E-B1EA-832058FA58C9}">
      <dsp:nvSpPr>
        <dsp:cNvPr id="0" name=""/>
        <dsp:cNvSpPr/>
      </dsp:nvSpPr>
      <dsp:spPr>
        <a:xfrm>
          <a:off x="0" y="3304303"/>
          <a:ext cx="5845340" cy="4235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cs typeface="Calibri Light"/>
            </a:rPr>
            <a:t>Sub-Region</a:t>
          </a:r>
        </a:p>
      </dsp:txBody>
      <dsp:txXfrm>
        <a:off x="0" y="3304303"/>
        <a:ext cx="1753602" cy="423558"/>
      </dsp:txXfrm>
    </dsp:sp>
    <dsp:sp modelId="{35C92231-FCB9-448C-B551-9C3D59AEFF82}">
      <dsp:nvSpPr>
        <dsp:cNvPr id="0" name=""/>
        <dsp:cNvSpPr/>
      </dsp:nvSpPr>
      <dsp:spPr>
        <a:xfrm>
          <a:off x="0" y="2810151"/>
          <a:ext cx="5845340" cy="4235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cs typeface="Calibri Light"/>
            </a:rPr>
            <a:t>Region</a:t>
          </a:r>
        </a:p>
      </dsp:txBody>
      <dsp:txXfrm>
        <a:off x="0" y="2810151"/>
        <a:ext cx="1753602" cy="423558"/>
      </dsp:txXfrm>
    </dsp:sp>
    <dsp:sp modelId="{9DE5C2C3-F8B7-4A48-8367-B332E6AD11DC}">
      <dsp:nvSpPr>
        <dsp:cNvPr id="0" name=""/>
        <dsp:cNvSpPr/>
      </dsp:nvSpPr>
      <dsp:spPr>
        <a:xfrm>
          <a:off x="0" y="2315999"/>
          <a:ext cx="5845340" cy="4235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cs typeface="Calibri Light"/>
            </a:rPr>
            <a:t>Global</a:t>
          </a:r>
        </a:p>
      </dsp:txBody>
      <dsp:txXfrm>
        <a:off x="0" y="2315999"/>
        <a:ext cx="1753602" cy="423558"/>
      </dsp:txXfrm>
    </dsp:sp>
    <dsp:sp modelId="{5AFE65CF-3BE4-47C3-9CBA-C1DB417CFA16}">
      <dsp:nvSpPr>
        <dsp:cNvPr id="0" name=""/>
        <dsp:cNvSpPr/>
      </dsp:nvSpPr>
      <dsp:spPr>
        <a:xfrm>
          <a:off x="3476293" y="2351295"/>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Tableau</a:t>
          </a:r>
          <a:br>
            <a:rPr lang="en-US" sz="600" kern="1200">
              <a:solidFill>
                <a:srgbClr val="010000"/>
              </a:solidFill>
              <a:cs typeface="Calibri Light"/>
            </a:rPr>
          </a:br>
          <a:r>
            <a:rPr lang="en-US" sz="600" kern="1200">
              <a:solidFill>
                <a:srgbClr val="010000"/>
              </a:solidFill>
              <a:cs typeface="Calibri Light"/>
            </a:rPr>
            <a:t>$193 Million</a:t>
          </a:r>
          <a:endParaRPr lang="en-US" sz="600" kern="1200">
            <a:solidFill>
              <a:srgbClr val="010000"/>
            </a:solidFill>
            <a:latin typeface="Calibri Light"/>
            <a:cs typeface="Calibri Light"/>
          </a:endParaRPr>
        </a:p>
      </dsp:txBody>
      <dsp:txXfrm>
        <a:off x="3486631" y="2361633"/>
        <a:ext cx="508772" cy="332289"/>
      </dsp:txXfrm>
    </dsp:sp>
    <dsp:sp modelId="{75237517-2B4F-45AB-BDA2-33AB9D3282FA}">
      <dsp:nvSpPr>
        <dsp:cNvPr id="0" name=""/>
        <dsp:cNvSpPr/>
      </dsp:nvSpPr>
      <dsp:spPr>
        <a:xfrm>
          <a:off x="2364451" y="2704261"/>
          <a:ext cx="1376566" cy="141186"/>
        </a:xfrm>
        <a:custGeom>
          <a:avLst/>
          <a:gdLst/>
          <a:ahLst/>
          <a:cxnLst/>
          <a:rect l="0" t="0" r="0" b="0"/>
          <a:pathLst>
            <a:path>
              <a:moveTo>
                <a:pt x="1376566" y="0"/>
              </a:moveTo>
              <a:lnTo>
                <a:pt x="1376566" y="70593"/>
              </a:lnTo>
              <a:lnTo>
                <a:pt x="0" y="70593"/>
              </a:lnTo>
              <a:lnTo>
                <a:pt x="0" y="1411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247092-36EA-42E6-BCAF-2DD5F839821B}">
      <dsp:nvSpPr>
        <dsp:cNvPr id="0" name=""/>
        <dsp:cNvSpPr/>
      </dsp:nvSpPr>
      <dsp:spPr>
        <a:xfrm>
          <a:off x="2099727" y="2845447"/>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EMEA</a:t>
          </a:r>
          <a:br>
            <a:rPr lang="en-US" sz="600" kern="1200">
              <a:solidFill>
                <a:srgbClr val="010000"/>
              </a:solidFill>
              <a:cs typeface="Calibri Light"/>
            </a:rPr>
          </a:br>
          <a:r>
            <a:rPr lang="en-US" sz="600" kern="1200">
              <a:solidFill>
                <a:srgbClr val="010000"/>
              </a:solidFill>
              <a:cs typeface="Calibri Light"/>
            </a:rPr>
            <a:t>$50 Million</a:t>
          </a:r>
        </a:p>
      </dsp:txBody>
      <dsp:txXfrm>
        <a:off x="2110065" y="2855785"/>
        <a:ext cx="508772" cy="332289"/>
      </dsp:txXfrm>
    </dsp:sp>
    <dsp:sp modelId="{7A06CF10-87F5-4AA6-BB58-B81E2F10943F}">
      <dsp:nvSpPr>
        <dsp:cNvPr id="0" name=""/>
        <dsp:cNvSpPr/>
      </dsp:nvSpPr>
      <dsp:spPr>
        <a:xfrm>
          <a:off x="2020309" y="3198413"/>
          <a:ext cx="344141" cy="141186"/>
        </a:xfrm>
        <a:custGeom>
          <a:avLst/>
          <a:gdLst/>
          <a:ahLst/>
          <a:cxnLst/>
          <a:rect l="0" t="0" r="0" b="0"/>
          <a:pathLst>
            <a:path>
              <a:moveTo>
                <a:pt x="344141" y="0"/>
              </a:moveTo>
              <a:lnTo>
                <a:pt x="344141" y="70593"/>
              </a:lnTo>
              <a:lnTo>
                <a:pt x="0" y="70593"/>
              </a:lnTo>
              <a:lnTo>
                <a:pt x="0" y="1411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749C5A-E172-49FB-808B-293926D4B14F}">
      <dsp:nvSpPr>
        <dsp:cNvPr id="0" name=""/>
        <dsp:cNvSpPr/>
      </dsp:nvSpPr>
      <dsp:spPr>
        <a:xfrm>
          <a:off x="1755585" y="3339599"/>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United Kingdom</a:t>
          </a:r>
          <a:br>
            <a:rPr lang="en-US" sz="600" kern="1200">
              <a:solidFill>
                <a:srgbClr val="010000"/>
              </a:solidFill>
              <a:cs typeface="Calibri Light"/>
            </a:rPr>
          </a:br>
          <a:r>
            <a:rPr lang="en-US" sz="600" kern="1200">
              <a:solidFill>
                <a:srgbClr val="010000"/>
              </a:solidFill>
              <a:cs typeface="Calibri Light"/>
            </a:rPr>
            <a:t>$20 Million</a:t>
          </a:r>
        </a:p>
      </dsp:txBody>
      <dsp:txXfrm>
        <a:off x="1765923" y="3349937"/>
        <a:ext cx="508772" cy="332289"/>
      </dsp:txXfrm>
    </dsp:sp>
    <dsp:sp modelId="{E8A24821-88A4-4AC6-AC8A-3D7EB8B21E1C}">
      <dsp:nvSpPr>
        <dsp:cNvPr id="0" name=""/>
        <dsp:cNvSpPr/>
      </dsp:nvSpPr>
      <dsp:spPr>
        <a:xfrm>
          <a:off x="2364451" y="3198413"/>
          <a:ext cx="344141" cy="141186"/>
        </a:xfrm>
        <a:custGeom>
          <a:avLst/>
          <a:gdLst/>
          <a:ahLst/>
          <a:cxnLst/>
          <a:rect l="0" t="0" r="0" b="0"/>
          <a:pathLst>
            <a:path>
              <a:moveTo>
                <a:pt x="0" y="0"/>
              </a:moveTo>
              <a:lnTo>
                <a:pt x="0" y="70593"/>
              </a:lnTo>
              <a:lnTo>
                <a:pt x="344141" y="70593"/>
              </a:lnTo>
              <a:lnTo>
                <a:pt x="344141" y="1411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47FB72-E0AF-4D8B-B4DF-8485B996CE48}">
      <dsp:nvSpPr>
        <dsp:cNvPr id="0" name=""/>
        <dsp:cNvSpPr/>
      </dsp:nvSpPr>
      <dsp:spPr>
        <a:xfrm>
          <a:off x="2443868" y="3339599"/>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 DACH</a:t>
          </a:r>
          <a:br>
            <a:rPr lang="en-US" sz="600" kern="1200">
              <a:solidFill>
                <a:srgbClr val="010000"/>
              </a:solidFill>
              <a:cs typeface="Calibri Light"/>
            </a:rPr>
          </a:br>
          <a:r>
            <a:rPr lang="en-US" sz="600" kern="1200">
              <a:solidFill>
                <a:srgbClr val="010000"/>
              </a:solidFill>
              <a:cs typeface="Calibri Light"/>
            </a:rPr>
            <a:t>$30 Million</a:t>
          </a:r>
        </a:p>
      </dsp:txBody>
      <dsp:txXfrm>
        <a:off x="2454206" y="3349937"/>
        <a:ext cx="508772" cy="332289"/>
      </dsp:txXfrm>
    </dsp:sp>
    <dsp:sp modelId="{733C5FF0-A12D-48D8-8A7B-0F333BBB904B}">
      <dsp:nvSpPr>
        <dsp:cNvPr id="0" name=""/>
        <dsp:cNvSpPr/>
      </dsp:nvSpPr>
      <dsp:spPr>
        <a:xfrm>
          <a:off x="3695297" y="2704261"/>
          <a:ext cx="91440" cy="141186"/>
        </a:xfrm>
        <a:custGeom>
          <a:avLst/>
          <a:gdLst/>
          <a:ahLst/>
          <a:cxnLst/>
          <a:rect l="0" t="0" r="0" b="0"/>
          <a:pathLst>
            <a:path>
              <a:moveTo>
                <a:pt x="45720" y="0"/>
              </a:moveTo>
              <a:lnTo>
                <a:pt x="45720" y="1411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CEC72F-6E04-4022-8610-2BE917C800F4}">
      <dsp:nvSpPr>
        <dsp:cNvPr id="0" name=""/>
        <dsp:cNvSpPr/>
      </dsp:nvSpPr>
      <dsp:spPr>
        <a:xfrm>
          <a:off x="3476293" y="2845447"/>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USCA</a:t>
          </a:r>
          <a:br>
            <a:rPr lang="en-US" sz="600" kern="1200">
              <a:solidFill>
                <a:srgbClr val="010000"/>
              </a:solidFill>
              <a:cs typeface="Calibri Light"/>
            </a:rPr>
          </a:br>
          <a:r>
            <a:rPr lang="en-US" sz="600" kern="1200">
              <a:solidFill>
                <a:srgbClr val="010000"/>
              </a:solidFill>
              <a:cs typeface="Calibri Light"/>
            </a:rPr>
            <a:t>$110 Million</a:t>
          </a:r>
        </a:p>
      </dsp:txBody>
      <dsp:txXfrm>
        <a:off x="3486631" y="2855785"/>
        <a:ext cx="508772" cy="332289"/>
      </dsp:txXfrm>
    </dsp:sp>
    <dsp:sp modelId="{C8A01A67-A215-4792-B834-CF8193E259AF}">
      <dsp:nvSpPr>
        <dsp:cNvPr id="0" name=""/>
        <dsp:cNvSpPr/>
      </dsp:nvSpPr>
      <dsp:spPr>
        <a:xfrm>
          <a:off x="3396876" y="3198413"/>
          <a:ext cx="344141" cy="141186"/>
        </a:xfrm>
        <a:custGeom>
          <a:avLst/>
          <a:gdLst/>
          <a:ahLst/>
          <a:cxnLst/>
          <a:rect l="0" t="0" r="0" b="0"/>
          <a:pathLst>
            <a:path>
              <a:moveTo>
                <a:pt x="344141" y="0"/>
              </a:moveTo>
              <a:lnTo>
                <a:pt x="344141" y="70593"/>
              </a:lnTo>
              <a:lnTo>
                <a:pt x="0" y="70593"/>
              </a:lnTo>
              <a:lnTo>
                <a:pt x="0" y="1411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927F7C-2718-4C0D-A170-836700439ACE}">
      <dsp:nvSpPr>
        <dsp:cNvPr id="0" name=""/>
        <dsp:cNvSpPr/>
      </dsp:nvSpPr>
      <dsp:spPr>
        <a:xfrm>
          <a:off x="3132151" y="3339599"/>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East</a:t>
          </a:r>
          <a:br>
            <a:rPr lang="en-US" sz="600" kern="1200">
              <a:cs typeface="Calibri Light"/>
            </a:rPr>
          </a:br>
          <a:r>
            <a:rPr lang="en-US" sz="600" kern="1200">
              <a:cs typeface="Calibri Light"/>
            </a:rPr>
            <a:t>$90 </a:t>
          </a:r>
          <a:r>
            <a:rPr lang="en-US" sz="600" kern="1200">
              <a:solidFill>
                <a:srgbClr val="010000"/>
              </a:solidFill>
              <a:cs typeface="Calibri Light"/>
            </a:rPr>
            <a:t>Million</a:t>
          </a:r>
        </a:p>
      </dsp:txBody>
      <dsp:txXfrm>
        <a:off x="3142489" y="3349937"/>
        <a:ext cx="508772" cy="332289"/>
      </dsp:txXfrm>
    </dsp:sp>
    <dsp:sp modelId="{603C5880-D68F-440C-BE9D-6A2F23F6DF10}">
      <dsp:nvSpPr>
        <dsp:cNvPr id="0" name=""/>
        <dsp:cNvSpPr/>
      </dsp:nvSpPr>
      <dsp:spPr>
        <a:xfrm>
          <a:off x="3741017" y="3198413"/>
          <a:ext cx="344141" cy="141186"/>
        </a:xfrm>
        <a:custGeom>
          <a:avLst/>
          <a:gdLst/>
          <a:ahLst/>
          <a:cxnLst/>
          <a:rect l="0" t="0" r="0" b="0"/>
          <a:pathLst>
            <a:path>
              <a:moveTo>
                <a:pt x="0" y="0"/>
              </a:moveTo>
              <a:lnTo>
                <a:pt x="0" y="70593"/>
              </a:lnTo>
              <a:lnTo>
                <a:pt x="344141" y="70593"/>
              </a:lnTo>
              <a:lnTo>
                <a:pt x="344141" y="1411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E565C3-804F-495C-9EAE-878078417ABA}">
      <dsp:nvSpPr>
        <dsp:cNvPr id="0" name=""/>
        <dsp:cNvSpPr/>
      </dsp:nvSpPr>
      <dsp:spPr>
        <a:xfrm>
          <a:off x="3820434" y="3339599"/>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West</a:t>
          </a:r>
          <a:br>
            <a:rPr lang="en-US" sz="600" kern="1200">
              <a:solidFill>
                <a:srgbClr val="010000"/>
              </a:solidFill>
              <a:cs typeface="Calibri Light"/>
            </a:rPr>
          </a:br>
          <a:r>
            <a:rPr lang="en-US" sz="600" kern="1200">
              <a:solidFill>
                <a:srgbClr val="010000"/>
              </a:solidFill>
              <a:cs typeface="Calibri Light"/>
            </a:rPr>
            <a:t>$20 Million</a:t>
          </a:r>
        </a:p>
      </dsp:txBody>
      <dsp:txXfrm>
        <a:off x="3830772" y="3349937"/>
        <a:ext cx="508772" cy="332289"/>
      </dsp:txXfrm>
    </dsp:sp>
    <dsp:sp modelId="{D707B895-9BDD-40CB-BB3B-848B8492356D}">
      <dsp:nvSpPr>
        <dsp:cNvPr id="0" name=""/>
        <dsp:cNvSpPr/>
      </dsp:nvSpPr>
      <dsp:spPr>
        <a:xfrm>
          <a:off x="3741017" y="2704261"/>
          <a:ext cx="1376566" cy="141186"/>
        </a:xfrm>
        <a:custGeom>
          <a:avLst/>
          <a:gdLst/>
          <a:ahLst/>
          <a:cxnLst/>
          <a:rect l="0" t="0" r="0" b="0"/>
          <a:pathLst>
            <a:path>
              <a:moveTo>
                <a:pt x="0" y="0"/>
              </a:moveTo>
              <a:lnTo>
                <a:pt x="0" y="70593"/>
              </a:lnTo>
              <a:lnTo>
                <a:pt x="1376566" y="70593"/>
              </a:lnTo>
              <a:lnTo>
                <a:pt x="1376566" y="1411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6F9B99-6CBE-44BC-A4D3-286DB72C5AA6}">
      <dsp:nvSpPr>
        <dsp:cNvPr id="0" name=""/>
        <dsp:cNvSpPr/>
      </dsp:nvSpPr>
      <dsp:spPr>
        <a:xfrm>
          <a:off x="4852859" y="2845447"/>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APAC</a:t>
          </a:r>
          <a:br>
            <a:rPr lang="en-US" sz="600" kern="1200">
              <a:solidFill>
                <a:srgbClr val="010000"/>
              </a:solidFill>
              <a:cs typeface="Calibri Light"/>
            </a:rPr>
          </a:br>
          <a:r>
            <a:rPr lang="en-US" sz="600" kern="1200">
              <a:solidFill>
                <a:srgbClr val="010000"/>
              </a:solidFill>
              <a:cs typeface="Calibri Light"/>
            </a:rPr>
            <a:t>$23 Million</a:t>
          </a:r>
        </a:p>
      </dsp:txBody>
      <dsp:txXfrm>
        <a:off x="4863197" y="2855785"/>
        <a:ext cx="508772" cy="332289"/>
      </dsp:txXfrm>
    </dsp:sp>
    <dsp:sp modelId="{E6038A71-312D-49D6-A96D-C237A672B961}">
      <dsp:nvSpPr>
        <dsp:cNvPr id="0" name=""/>
        <dsp:cNvSpPr/>
      </dsp:nvSpPr>
      <dsp:spPr>
        <a:xfrm>
          <a:off x="4773442" y="3198413"/>
          <a:ext cx="344141" cy="141186"/>
        </a:xfrm>
        <a:custGeom>
          <a:avLst/>
          <a:gdLst/>
          <a:ahLst/>
          <a:cxnLst/>
          <a:rect l="0" t="0" r="0" b="0"/>
          <a:pathLst>
            <a:path>
              <a:moveTo>
                <a:pt x="344141" y="0"/>
              </a:moveTo>
              <a:lnTo>
                <a:pt x="344141" y="70593"/>
              </a:lnTo>
              <a:lnTo>
                <a:pt x="0" y="70593"/>
              </a:lnTo>
              <a:lnTo>
                <a:pt x="0" y="1411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F79C4C-4939-429D-B984-42406846E5C8}">
      <dsp:nvSpPr>
        <dsp:cNvPr id="0" name=""/>
        <dsp:cNvSpPr/>
      </dsp:nvSpPr>
      <dsp:spPr>
        <a:xfrm>
          <a:off x="4508717" y="3339599"/>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Japan</a:t>
          </a:r>
          <a:br>
            <a:rPr lang="en-US" sz="600" kern="1200">
              <a:solidFill>
                <a:srgbClr val="010000"/>
              </a:solidFill>
              <a:cs typeface="Calibri Light"/>
            </a:rPr>
          </a:br>
          <a:r>
            <a:rPr lang="en-US" sz="600" kern="1200">
              <a:solidFill>
                <a:srgbClr val="010000"/>
              </a:solidFill>
              <a:cs typeface="Calibri Light"/>
            </a:rPr>
            <a:t>$13 Million</a:t>
          </a:r>
        </a:p>
      </dsp:txBody>
      <dsp:txXfrm>
        <a:off x="4519055" y="3349937"/>
        <a:ext cx="508772" cy="332289"/>
      </dsp:txXfrm>
    </dsp:sp>
    <dsp:sp modelId="{49DF3982-5EE3-4FE7-9653-241AA7AF4815}">
      <dsp:nvSpPr>
        <dsp:cNvPr id="0" name=""/>
        <dsp:cNvSpPr/>
      </dsp:nvSpPr>
      <dsp:spPr>
        <a:xfrm>
          <a:off x="5117583" y="3198413"/>
          <a:ext cx="344141" cy="141186"/>
        </a:xfrm>
        <a:custGeom>
          <a:avLst/>
          <a:gdLst/>
          <a:ahLst/>
          <a:cxnLst/>
          <a:rect l="0" t="0" r="0" b="0"/>
          <a:pathLst>
            <a:path>
              <a:moveTo>
                <a:pt x="0" y="0"/>
              </a:moveTo>
              <a:lnTo>
                <a:pt x="0" y="70593"/>
              </a:lnTo>
              <a:lnTo>
                <a:pt x="344141" y="70593"/>
              </a:lnTo>
              <a:lnTo>
                <a:pt x="344141" y="1411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C5D56-2AC4-4149-B0B7-434C22739B2C}">
      <dsp:nvSpPr>
        <dsp:cNvPr id="0" name=""/>
        <dsp:cNvSpPr/>
      </dsp:nvSpPr>
      <dsp:spPr>
        <a:xfrm>
          <a:off x="5197001" y="3339599"/>
          <a:ext cx="529448" cy="3529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cs typeface="Calibri Light"/>
            </a:rPr>
            <a:t>India</a:t>
          </a:r>
          <a:br>
            <a:rPr lang="en-US" sz="600" kern="1200">
              <a:solidFill>
                <a:srgbClr val="010000"/>
              </a:solidFill>
              <a:cs typeface="Calibri Light"/>
            </a:rPr>
          </a:br>
          <a:r>
            <a:rPr lang="en-US" sz="600" kern="1200">
              <a:solidFill>
                <a:srgbClr val="010000"/>
              </a:solidFill>
              <a:cs typeface="Calibri Light"/>
            </a:rPr>
            <a:t>$10 Million</a:t>
          </a:r>
        </a:p>
      </dsp:txBody>
      <dsp:txXfrm>
        <a:off x="5207339" y="3349937"/>
        <a:ext cx="508772" cy="332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484A2-D3BC-430F-A459-1D02544E4A27}">
      <dsp:nvSpPr>
        <dsp:cNvPr id="0" name=""/>
        <dsp:cNvSpPr/>
      </dsp:nvSpPr>
      <dsp:spPr>
        <a:xfrm>
          <a:off x="2042" y="914134"/>
          <a:ext cx="1991790" cy="72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cs typeface="Calibri Light"/>
            </a:rPr>
            <a:t>Geography</a:t>
          </a:r>
        </a:p>
      </dsp:txBody>
      <dsp:txXfrm>
        <a:off x="2042" y="914134"/>
        <a:ext cx="1991790" cy="720844"/>
      </dsp:txXfrm>
    </dsp:sp>
    <dsp:sp modelId="{C5502C91-8290-45AC-A889-5715064925D3}">
      <dsp:nvSpPr>
        <dsp:cNvPr id="0" name=""/>
        <dsp:cNvSpPr/>
      </dsp:nvSpPr>
      <dsp:spPr>
        <a:xfrm>
          <a:off x="2042" y="1634979"/>
          <a:ext cx="1991790" cy="31739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cs typeface="Calibri Light"/>
            </a:rPr>
            <a:t> Postal Code or Country</a:t>
          </a:r>
        </a:p>
        <a:p>
          <a:pPr marL="228600" lvl="1" indent="-228600" algn="l" defTabSz="889000">
            <a:lnSpc>
              <a:spcPct val="90000"/>
            </a:lnSpc>
            <a:spcBef>
              <a:spcPct val="0"/>
            </a:spcBef>
            <a:spcAft>
              <a:spcPct val="15000"/>
            </a:spcAft>
            <a:buChar char="•"/>
          </a:pPr>
          <a:r>
            <a:rPr lang="en-US" sz="2000" kern="1200">
              <a:cs typeface="Calibri Light"/>
            </a:rPr>
            <a:t>Localization across customers and prospects</a:t>
          </a:r>
        </a:p>
      </dsp:txBody>
      <dsp:txXfrm>
        <a:off x="2042" y="1634979"/>
        <a:ext cx="1991790" cy="3173906"/>
      </dsp:txXfrm>
    </dsp:sp>
    <dsp:sp modelId="{76CBD65D-2454-4B16-AB58-1A102F653D89}">
      <dsp:nvSpPr>
        <dsp:cNvPr id="0" name=""/>
        <dsp:cNvSpPr/>
      </dsp:nvSpPr>
      <dsp:spPr>
        <a:xfrm>
          <a:off x="2272683" y="914134"/>
          <a:ext cx="1991790" cy="72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cs typeface="Calibri Light"/>
            </a:rPr>
            <a:t> Vertical Markets</a:t>
          </a:r>
        </a:p>
      </dsp:txBody>
      <dsp:txXfrm>
        <a:off x="2272683" y="914134"/>
        <a:ext cx="1991790" cy="720844"/>
      </dsp:txXfrm>
    </dsp:sp>
    <dsp:sp modelId="{07C046FE-D043-411D-B48A-8DE9B56F88E5}">
      <dsp:nvSpPr>
        <dsp:cNvPr id="0" name=""/>
        <dsp:cNvSpPr/>
      </dsp:nvSpPr>
      <dsp:spPr>
        <a:xfrm>
          <a:off x="2272683" y="1634979"/>
          <a:ext cx="1991790" cy="31739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cs typeface="Calibri Light"/>
            </a:rPr>
            <a:t>Customers require specific use cases</a:t>
          </a:r>
        </a:p>
        <a:p>
          <a:pPr marL="228600" lvl="1" indent="-228600" algn="l" defTabSz="889000">
            <a:lnSpc>
              <a:spcPct val="90000"/>
            </a:lnSpc>
            <a:spcBef>
              <a:spcPct val="0"/>
            </a:spcBef>
            <a:spcAft>
              <a:spcPct val="15000"/>
            </a:spcAft>
            <a:buChar char="•"/>
          </a:pPr>
          <a:r>
            <a:rPr lang="en-US" sz="2000" kern="1200">
              <a:cs typeface="Calibri Light"/>
            </a:rPr>
            <a:t>Sellers with expertise</a:t>
          </a:r>
        </a:p>
        <a:p>
          <a:pPr marL="228600" lvl="1" indent="-228600" algn="l" defTabSz="889000">
            <a:lnSpc>
              <a:spcPct val="90000"/>
            </a:lnSpc>
            <a:spcBef>
              <a:spcPct val="0"/>
            </a:spcBef>
            <a:spcAft>
              <a:spcPct val="15000"/>
            </a:spcAft>
            <a:buChar char="•"/>
          </a:pPr>
          <a:r>
            <a:rPr lang="en-US" sz="2000" kern="1200">
              <a:cs typeface="Calibri Light"/>
            </a:rPr>
            <a:t>Large opportunity for expansion overtime</a:t>
          </a:r>
        </a:p>
      </dsp:txBody>
      <dsp:txXfrm>
        <a:off x="2272683" y="1634979"/>
        <a:ext cx="1991790" cy="3173906"/>
      </dsp:txXfrm>
    </dsp:sp>
    <dsp:sp modelId="{E5248EBE-D411-468D-91E5-43D684169002}">
      <dsp:nvSpPr>
        <dsp:cNvPr id="0" name=""/>
        <dsp:cNvSpPr/>
      </dsp:nvSpPr>
      <dsp:spPr>
        <a:xfrm>
          <a:off x="4543324" y="914134"/>
          <a:ext cx="1991790" cy="7208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cs typeface="Calibri Light"/>
            </a:rPr>
            <a:t>Line of business size</a:t>
          </a:r>
        </a:p>
      </dsp:txBody>
      <dsp:txXfrm>
        <a:off x="4543324" y="914134"/>
        <a:ext cx="1991790" cy="720844"/>
      </dsp:txXfrm>
    </dsp:sp>
    <dsp:sp modelId="{5B4699D2-2CD3-4D8F-BAD9-B01A7ED1FAAD}">
      <dsp:nvSpPr>
        <dsp:cNvPr id="0" name=""/>
        <dsp:cNvSpPr/>
      </dsp:nvSpPr>
      <dsp:spPr>
        <a:xfrm>
          <a:off x="4543324" y="1634979"/>
          <a:ext cx="1991790" cy="31739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cs typeface="Calibri Light"/>
            </a:rPr>
            <a:t>Enterprise vs. commercial</a:t>
          </a:r>
        </a:p>
        <a:p>
          <a:pPr marL="228600" lvl="1" indent="-228600" algn="l" defTabSz="889000">
            <a:lnSpc>
              <a:spcPct val="90000"/>
            </a:lnSpc>
            <a:spcBef>
              <a:spcPct val="0"/>
            </a:spcBef>
            <a:spcAft>
              <a:spcPct val="15000"/>
            </a:spcAft>
            <a:buChar char="•"/>
          </a:pPr>
          <a:r>
            <a:rPr lang="en-US" sz="2000" kern="1200">
              <a:cs typeface="Calibri Light"/>
            </a:rPr>
            <a:t>Duration of sales cycle</a:t>
          </a:r>
        </a:p>
        <a:p>
          <a:pPr marL="228600" lvl="1" indent="-228600" algn="l" defTabSz="889000">
            <a:lnSpc>
              <a:spcPct val="90000"/>
            </a:lnSpc>
            <a:spcBef>
              <a:spcPct val="0"/>
            </a:spcBef>
            <a:spcAft>
              <a:spcPct val="15000"/>
            </a:spcAft>
            <a:buChar char="•"/>
          </a:pPr>
          <a:r>
            <a:rPr lang="en-US" sz="2000" kern="1200">
              <a:cs typeface="Calibri Light"/>
            </a:rPr>
            <a:t>Deployment considerations</a:t>
          </a:r>
        </a:p>
      </dsp:txBody>
      <dsp:txXfrm>
        <a:off x="4543324" y="1634979"/>
        <a:ext cx="1991790" cy="3173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AC88D-DD9A-4CAF-A383-A9793743A6FC}">
      <dsp:nvSpPr>
        <dsp:cNvPr id="0" name=""/>
        <dsp:cNvSpPr/>
      </dsp:nvSpPr>
      <dsp:spPr>
        <a:xfrm rot="10800000">
          <a:off x="2243087" y="0"/>
          <a:ext cx="4354227" cy="1315452"/>
        </a:xfrm>
        <a:prstGeom prst="nonIsoscelesTrapezoid">
          <a:avLst>
            <a:gd name="adj1" fmla="val 0"/>
            <a:gd name="adj2" fmla="val 4263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a:solidFill>
                <a:srgbClr val="010000"/>
              </a:solidFill>
              <a:latin typeface="Calibri Light"/>
              <a:cs typeface="Calibri Light"/>
            </a:rPr>
            <a:t>Small List of Accounts</a:t>
          </a:r>
        </a:p>
      </dsp:txBody>
      <dsp:txXfrm rot="10800000">
        <a:off x="2803858" y="0"/>
        <a:ext cx="3793456" cy="1315452"/>
      </dsp:txXfrm>
    </dsp:sp>
    <dsp:sp modelId="{1C616501-E230-4993-9F8B-5FD345EBDA3F}">
      <dsp:nvSpPr>
        <dsp:cNvPr id="0" name=""/>
        <dsp:cNvSpPr/>
      </dsp:nvSpPr>
      <dsp:spPr>
        <a:xfrm>
          <a:off x="1682315" y="0"/>
          <a:ext cx="1121543" cy="1315452"/>
        </a:xfrm>
        <a:prstGeom prst="trapezoid">
          <a:avLst>
            <a:gd name="adj"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solidFill>
                <a:srgbClr val="010000"/>
              </a:solidFill>
              <a:latin typeface="Calibri Light"/>
              <a:cs typeface="Calibri Light"/>
            </a:rPr>
            <a:t>Strategic Field Sellers</a:t>
          </a:r>
        </a:p>
      </dsp:txBody>
      <dsp:txXfrm>
        <a:off x="1682315" y="0"/>
        <a:ext cx="1121543" cy="1315452"/>
      </dsp:txXfrm>
    </dsp:sp>
    <dsp:sp modelId="{E43AF9DA-0DD4-4AB4-B397-21631554D83F}">
      <dsp:nvSpPr>
        <dsp:cNvPr id="0" name=""/>
        <dsp:cNvSpPr/>
      </dsp:nvSpPr>
      <dsp:spPr>
        <a:xfrm rot="10800000">
          <a:off x="2803858" y="1315452"/>
          <a:ext cx="3793456" cy="1315452"/>
        </a:xfrm>
        <a:prstGeom prst="nonIsoscelesTrapezoid">
          <a:avLst>
            <a:gd name="adj1" fmla="val 0"/>
            <a:gd name="adj2" fmla="val 4263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a:cs typeface="Calibri Light"/>
            </a:rPr>
            <a:t>Selective List of Accounts</a:t>
          </a:r>
        </a:p>
      </dsp:txBody>
      <dsp:txXfrm rot="10800000">
        <a:off x="3364630" y="1315452"/>
        <a:ext cx="3232684" cy="1315452"/>
      </dsp:txXfrm>
    </dsp:sp>
    <dsp:sp modelId="{4AECA546-E203-47D9-9C5F-B2081DC59C83}">
      <dsp:nvSpPr>
        <dsp:cNvPr id="0" name=""/>
        <dsp:cNvSpPr/>
      </dsp:nvSpPr>
      <dsp:spPr>
        <a:xfrm>
          <a:off x="1121543" y="1315452"/>
          <a:ext cx="2243087" cy="1315452"/>
        </a:xfrm>
        <a:prstGeom prst="trapezoid">
          <a:avLst>
            <a:gd name="adj" fmla="val 4263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cs typeface="Calibri Light"/>
            </a:rPr>
            <a:t>Named Field Sellers</a:t>
          </a:r>
        </a:p>
      </dsp:txBody>
      <dsp:txXfrm>
        <a:off x="1514083" y="1315452"/>
        <a:ext cx="1458006" cy="1315452"/>
      </dsp:txXfrm>
    </dsp:sp>
    <dsp:sp modelId="{506787CC-A957-4091-A514-B9AAF1219CF8}">
      <dsp:nvSpPr>
        <dsp:cNvPr id="0" name=""/>
        <dsp:cNvSpPr/>
      </dsp:nvSpPr>
      <dsp:spPr>
        <a:xfrm rot="10800000">
          <a:off x="3364630" y="2630905"/>
          <a:ext cx="3232684" cy="1315452"/>
        </a:xfrm>
        <a:prstGeom prst="nonIsoscelesTrapezoid">
          <a:avLst>
            <a:gd name="adj1" fmla="val 0"/>
            <a:gd name="adj2" fmla="val 4263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a:cs typeface="Calibri Light"/>
            </a:rPr>
            <a:t>Geographic Based</a:t>
          </a:r>
        </a:p>
      </dsp:txBody>
      <dsp:txXfrm rot="10800000">
        <a:off x="3925402" y="2630905"/>
        <a:ext cx="2671912" cy="1315452"/>
      </dsp:txXfrm>
    </dsp:sp>
    <dsp:sp modelId="{259B43F5-6609-49CA-9EE3-08393FDF0A3E}">
      <dsp:nvSpPr>
        <dsp:cNvPr id="0" name=""/>
        <dsp:cNvSpPr/>
      </dsp:nvSpPr>
      <dsp:spPr>
        <a:xfrm>
          <a:off x="560771" y="2630905"/>
          <a:ext cx="3364630" cy="1315452"/>
        </a:xfrm>
        <a:prstGeom prst="trapezoid">
          <a:avLst>
            <a:gd name="adj" fmla="val 4263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cs typeface="Calibri Light"/>
            </a:rPr>
            <a:t>Mid-Market Inside Sellers</a:t>
          </a:r>
        </a:p>
      </dsp:txBody>
      <dsp:txXfrm>
        <a:off x="1149582" y="2630905"/>
        <a:ext cx="2187009" cy="1315452"/>
      </dsp:txXfrm>
    </dsp:sp>
    <dsp:sp modelId="{6EAB83A6-64FA-4455-B263-4A0942EEDF93}">
      <dsp:nvSpPr>
        <dsp:cNvPr id="0" name=""/>
        <dsp:cNvSpPr/>
      </dsp:nvSpPr>
      <dsp:spPr>
        <a:xfrm rot="10800000">
          <a:off x="3925402" y="3946357"/>
          <a:ext cx="2671912" cy="1315452"/>
        </a:xfrm>
        <a:prstGeom prst="nonIsoscelesTrapezoid">
          <a:avLst>
            <a:gd name="adj1" fmla="val 0"/>
            <a:gd name="adj2" fmla="val 4263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a:cs typeface="Calibri Light"/>
            </a:rPr>
            <a:t>Geographic Based</a:t>
          </a:r>
        </a:p>
      </dsp:txBody>
      <dsp:txXfrm rot="10800000">
        <a:off x="4486174" y="3946357"/>
        <a:ext cx="2111140" cy="1315452"/>
      </dsp:txXfrm>
    </dsp:sp>
    <dsp:sp modelId="{1789B121-4254-40BD-83E7-AAF3926EA1C3}">
      <dsp:nvSpPr>
        <dsp:cNvPr id="0" name=""/>
        <dsp:cNvSpPr/>
      </dsp:nvSpPr>
      <dsp:spPr>
        <a:xfrm>
          <a:off x="0" y="3946357"/>
          <a:ext cx="4486174" cy="1315452"/>
        </a:xfrm>
        <a:prstGeom prst="trapezoid">
          <a:avLst>
            <a:gd name="adj" fmla="val 4263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cs typeface="Calibri Light"/>
            </a:rPr>
            <a:t>Small Medium Business Sellers</a:t>
          </a:r>
        </a:p>
      </dsp:txBody>
      <dsp:txXfrm>
        <a:off x="785080" y="3946357"/>
        <a:ext cx="2916013" cy="1315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48760D-7568-4EFE-8768-C20FD432FDBB}"/>
              </a:ext>
            </a:extLst>
          </p:cNvPr>
          <p:cNvSpPr>
            <a:spLocks noGrp="1"/>
          </p:cNvSpPr>
          <p:nvPr>
            <p:ph type="hdr" sz="quarter"/>
          </p:nvPr>
        </p:nvSpPr>
        <p:spPr>
          <a:xfrm>
            <a:off x="2" y="1"/>
            <a:ext cx="4117961" cy="858239"/>
          </a:xfrm>
          <a:prstGeom prst="rect">
            <a:avLst/>
          </a:prstGeom>
        </p:spPr>
        <p:txBody>
          <a:bodyPr vert="horz" lIns="142421" tIns="71211" rIns="142421" bIns="71211" rtlCol="0"/>
          <a:lstStyle>
            <a:lvl1pPr algn="l">
              <a:defRPr sz="1800"/>
            </a:lvl1pPr>
          </a:lstStyle>
          <a:p>
            <a:endParaRPr lang="en-US"/>
          </a:p>
        </p:txBody>
      </p:sp>
      <p:sp>
        <p:nvSpPr>
          <p:cNvPr id="3" name="Date Placeholder 2">
            <a:extLst>
              <a:ext uri="{FF2B5EF4-FFF2-40B4-BE49-F238E27FC236}">
                <a16:creationId xmlns:a16="http://schemas.microsoft.com/office/drawing/2014/main" id="{B64C4185-7538-4F02-A4A5-4F30F8412C87}"/>
              </a:ext>
            </a:extLst>
          </p:cNvPr>
          <p:cNvSpPr>
            <a:spLocks noGrp="1"/>
          </p:cNvSpPr>
          <p:nvPr>
            <p:ph type="dt" sz="quarter" idx="1"/>
          </p:nvPr>
        </p:nvSpPr>
        <p:spPr>
          <a:xfrm>
            <a:off x="5382829" y="1"/>
            <a:ext cx="4117961" cy="858239"/>
          </a:xfrm>
          <a:prstGeom prst="rect">
            <a:avLst/>
          </a:prstGeom>
        </p:spPr>
        <p:txBody>
          <a:bodyPr vert="horz" lIns="142421" tIns="71211" rIns="142421" bIns="71211" rtlCol="0"/>
          <a:lstStyle>
            <a:lvl1pPr algn="r">
              <a:defRPr sz="1800"/>
            </a:lvl1pPr>
          </a:lstStyle>
          <a:p>
            <a:fld id="{A41EAE2E-395C-4D11-9066-8790B7BBA75E}" type="datetimeFigureOut">
              <a:rPr lang="en-US" smtClean="0"/>
              <a:t>11/13/2019</a:t>
            </a:fld>
            <a:endParaRPr lang="en-US"/>
          </a:p>
        </p:txBody>
      </p:sp>
      <p:sp>
        <p:nvSpPr>
          <p:cNvPr id="4" name="Footer Placeholder 3">
            <a:extLst>
              <a:ext uri="{FF2B5EF4-FFF2-40B4-BE49-F238E27FC236}">
                <a16:creationId xmlns:a16="http://schemas.microsoft.com/office/drawing/2014/main" id="{B6B5431D-4226-4A0E-A357-4B67C7F2626C}"/>
              </a:ext>
            </a:extLst>
          </p:cNvPr>
          <p:cNvSpPr>
            <a:spLocks noGrp="1"/>
          </p:cNvSpPr>
          <p:nvPr>
            <p:ph type="ftr" sz="quarter" idx="2"/>
          </p:nvPr>
        </p:nvSpPr>
        <p:spPr>
          <a:xfrm>
            <a:off x="2" y="16247141"/>
            <a:ext cx="4117961" cy="858236"/>
          </a:xfrm>
          <a:prstGeom prst="rect">
            <a:avLst/>
          </a:prstGeom>
        </p:spPr>
        <p:txBody>
          <a:bodyPr vert="horz" lIns="142421" tIns="71211" rIns="142421" bIns="71211" rtlCol="0" anchor="b"/>
          <a:lstStyle>
            <a:lvl1pPr algn="l">
              <a:defRPr sz="1800"/>
            </a:lvl1pPr>
          </a:lstStyle>
          <a:p>
            <a:endParaRPr lang="en-US"/>
          </a:p>
        </p:txBody>
      </p:sp>
      <p:sp>
        <p:nvSpPr>
          <p:cNvPr id="5" name="Slide Number Placeholder 4">
            <a:extLst>
              <a:ext uri="{FF2B5EF4-FFF2-40B4-BE49-F238E27FC236}">
                <a16:creationId xmlns:a16="http://schemas.microsoft.com/office/drawing/2014/main" id="{299CCA9B-A5C5-4AF2-98E8-F8797418D673}"/>
              </a:ext>
            </a:extLst>
          </p:cNvPr>
          <p:cNvSpPr>
            <a:spLocks noGrp="1"/>
          </p:cNvSpPr>
          <p:nvPr>
            <p:ph type="sldNum" sz="quarter" idx="3"/>
          </p:nvPr>
        </p:nvSpPr>
        <p:spPr>
          <a:xfrm>
            <a:off x="5382829" y="16247141"/>
            <a:ext cx="4117961" cy="858236"/>
          </a:xfrm>
          <a:prstGeom prst="rect">
            <a:avLst/>
          </a:prstGeom>
        </p:spPr>
        <p:txBody>
          <a:bodyPr vert="horz" lIns="142421" tIns="71211" rIns="142421" bIns="71211" rtlCol="0" anchor="b"/>
          <a:lstStyle>
            <a:lvl1pPr algn="r">
              <a:defRPr sz="1800"/>
            </a:lvl1pPr>
          </a:lstStyle>
          <a:p>
            <a:fld id="{5EBEC698-CD95-4E7D-8682-521BAEB7408A}" type="slidenum">
              <a:rPr lang="en-US" smtClean="0"/>
              <a:t>‹#›</a:t>
            </a:fld>
            <a:endParaRPr lang="en-US"/>
          </a:p>
        </p:txBody>
      </p:sp>
    </p:spTree>
    <p:extLst>
      <p:ext uri="{BB962C8B-B14F-4D97-AF65-F5344CB8AC3E}">
        <p14:creationId xmlns:p14="http://schemas.microsoft.com/office/powerpoint/2010/main" val="3609007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117961" cy="858239"/>
          </a:xfrm>
          <a:prstGeom prst="rect">
            <a:avLst/>
          </a:prstGeom>
        </p:spPr>
        <p:txBody>
          <a:bodyPr vert="horz" lIns="142421" tIns="71211" rIns="142421" bIns="71211" rtlCol="0"/>
          <a:lstStyle>
            <a:lvl1pPr algn="l">
              <a:defRPr sz="1800"/>
            </a:lvl1pPr>
          </a:lstStyle>
          <a:p>
            <a:endParaRPr lang="en-US"/>
          </a:p>
        </p:txBody>
      </p:sp>
      <p:sp>
        <p:nvSpPr>
          <p:cNvPr id="3" name="Date Placeholder 2"/>
          <p:cNvSpPr>
            <a:spLocks noGrp="1"/>
          </p:cNvSpPr>
          <p:nvPr>
            <p:ph type="dt" idx="1"/>
          </p:nvPr>
        </p:nvSpPr>
        <p:spPr>
          <a:xfrm>
            <a:off x="5382829" y="1"/>
            <a:ext cx="4117961" cy="858239"/>
          </a:xfrm>
          <a:prstGeom prst="rect">
            <a:avLst/>
          </a:prstGeom>
        </p:spPr>
        <p:txBody>
          <a:bodyPr vert="horz" lIns="142421" tIns="71211" rIns="142421" bIns="71211" rtlCol="0"/>
          <a:lstStyle>
            <a:lvl1pPr algn="r">
              <a:defRPr sz="1800"/>
            </a:lvl1pPr>
          </a:lstStyle>
          <a:p>
            <a:fld id="{8B2C3A0D-0253-9D49-810B-786866CD34D5}" type="datetimeFigureOut">
              <a:rPr lang="en-US" smtClean="0"/>
              <a:t>11/13/2019</a:t>
            </a:fld>
            <a:endParaRPr lang="en-US"/>
          </a:p>
        </p:txBody>
      </p:sp>
      <p:sp>
        <p:nvSpPr>
          <p:cNvPr id="4" name="Slide Image Placeholder 3"/>
          <p:cNvSpPr>
            <a:spLocks noGrp="1" noRot="1" noChangeAspect="1"/>
          </p:cNvSpPr>
          <p:nvPr>
            <p:ph type="sldImg" idx="2"/>
          </p:nvPr>
        </p:nvSpPr>
        <p:spPr>
          <a:xfrm>
            <a:off x="-377825" y="2139950"/>
            <a:ext cx="10256838" cy="5768975"/>
          </a:xfrm>
          <a:prstGeom prst="rect">
            <a:avLst/>
          </a:prstGeom>
          <a:noFill/>
          <a:ln w="12700">
            <a:solidFill>
              <a:prstClr val="black"/>
            </a:solidFill>
          </a:ln>
        </p:spPr>
        <p:txBody>
          <a:bodyPr vert="horz" lIns="142421" tIns="71211" rIns="142421" bIns="71211" rtlCol="0" anchor="ctr"/>
          <a:lstStyle/>
          <a:p>
            <a:endParaRPr lang="en-US"/>
          </a:p>
        </p:txBody>
      </p:sp>
      <p:sp>
        <p:nvSpPr>
          <p:cNvPr id="5" name="Notes Placeholder 4"/>
          <p:cNvSpPr>
            <a:spLocks noGrp="1"/>
          </p:cNvSpPr>
          <p:nvPr>
            <p:ph type="body" sz="quarter" idx="3"/>
          </p:nvPr>
        </p:nvSpPr>
        <p:spPr>
          <a:xfrm>
            <a:off x="950301" y="8231962"/>
            <a:ext cx="7602389" cy="6735242"/>
          </a:xfrm>
          <a:prstGeom prst="rect">
            <a:avLst/>
          </a:prstGeom>
        </p:spPr>
        <p:txBody>
          <a:bodyPr vert="horz" lIns="142421" tIns="71211" rIns="142421" bIns="712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16247141"/>
            <a:ext cx="4117961" cy="858236"/>
          </a:xfrm>
          <a:prstGeom prst="rect">
            <a:avLst/>
          </a:prstGeom>
        </p:spPr>
        <p:txBody>
          <a:bodyPr vert="horz" lIns="142421" tIns="71211" rIns="142421" bIns="71211" rtlCol="0" anchor="b"/>
          <a:lstStyle>
            <a:lvl1pPr algn="l">
              <a:defRPr sz="1800"/>
            </a:lvl1pPr>
          </a:lstStyle>
          <a:p>
            <a:endParaRPr lang="en-US"/>
          </a:p>
        </p:txBody>
      </p:sp>
      <p:sp>
        <p:nvSpPr>
          <p:cNvPr id="7" name="Slide Number Placeholder 6"/>
          <p:cNvSpPr>
            <a:spLocks noGrp="1"/>
          </p:cNvSpPr>
          <p:nvPr>
            <p:ph type="sldNum" sz="quarter" idx="5"/>
          </p:nvPr>
        </p:nvSpPr>
        <p:spPr>
          <a:xfrm>
            <a:off x="5382829" y="16247141"/>
            <a:ext cx="4117961" cy="858236"/>
          </a:xfrm>
          <a:prstGeom prst="rect">
            <a:avLst/>
          </a:prstGeom>
        </p:spPr>
        <p:txBody>
          <a:bodyPr vert="horz" lIns="142421" tIns="71211" rIns="142421" bIns="71211" rtlCol="0" anchor="b"/>
          <a:lstStyle>
            <a:lvl1pPr algn="r">
              <a:defRPr sz="1800"/>
            </a:lvl1pPr>
          </a:lstStyle>
          <a:p>
            <a:fld id="{F24559F7-3FBD-1445-97AD-A1065D034B26}" type="slidenum">
              <a:rPr lang="en-US" smtClean="0"/>
              <a:t>‹#›</a:t>
            </a:fld>
            <a:endParaRPr lang="en-US"/>
          </a:p>
        </p:txBody>
      </p:sp>
    </p:spTree>
    <p:extLst>
      <p:ext uri="{BB962C8B-B14F-4D97-AF65-F5344CB8AC3E}">
        <p14:creationId xmlns:p14="http://schemas.microsoft.com/office/powerpoint/2010/main" val="2988497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1</a:t>
            </a:fld>
            <a:endParaRPr lang="en-US"/>
          </a:p>
        </p:txBody>
      </p:sp>
    </p:spTree>
    <p:extLst>
      <p:ext uri="{BB962C8B-B14F-4D97-AF65-F5344CB8AC3E}">
        <p14:creationId xmlns:p14="http://schemas.microsoft.com/office/powerpoint/2010/main" val="25440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10</a:t>
            </a:fld>
            <a:endParaRPr lang="en-US"/>
          </a:p>
        </p:txBody>
      </p:sp>
    </p:spTree>
    <p:extLst>
      <p:ext uri="{BB962C8B-B14F-4D97-AF65-F5344CB8AC3E}">
        <p14:creationId xmlns:p14="http://schemas.microsoft.com/office/powerpoint/2010/main" val="943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could buy a specialized tool for territory planning, but why?</a:t>
            </a:r>
          </a:p>
          <a:p>
            <a:endParaRPr lang="en-US"/>
          </a:p>
          <a:p>
            <a:r>
              <a:rPr lang="en-US"/>
              <a:t>You already have Tableau!</a:t>
            </a:r>
          </a:p>
          <a:p>
            <a:endParaRPr lang="en-US"/>
          </a:p>
          <a:p>
            <a:r>
              <a:rPr lang="en-US"/>
              <a:t>Justin and I have worked with our dev team over the years using our specific territory planning uses cases to build features into the product to support this use case</a:t>
            </a:r>
          </a:p>
          <a:p>
            <a:endParaRPr lang="en-US"/>
          </a:p>
          <a:p>
            <a:r>
              <a:rPr lang="en-US"/>
              <a:t>We cut our territory creation time by 60-75% by switching to Tableau</a:t>
            </a:r>
          </a:p>
          <a:p>
            <a:endParaRPr lang="en-US"/>
          </a:p>
          <a:p>
            <a:r>
              <a:rPr lang="en-US"/>
              <a:t>Tableau will let your customers (Sales Team) interact with the data, you’ll be able to review and interact with the territories in real time, together. We’ve had some very valuable conversations walking sales leaders through dashboards interactively.  In fact, we have some sales customers who will build their own territory scenarios to review, without having to go back to us for every change.</a:t>
            </a:r>
          </a:p>
          <a:p>
            <a:endParaRPr lang="en-US"/>
          </a:p>
          <a:p>
            <a:r>
              <a:rPr lang="en-US"/>
              <a:t>We’ve found the experience of making territories with Tableau is much more enjoyable than using other off the shelf solutions. Many were buggy, slow, and crashed often.  We are also able to train new users more quickly, because they are already familiar with the Tableau interface.</a:t>
            </a:r>
          </a:p>
        </p:txBody>
      </p:sp>
      <p:sp>
        <p:nvSpPr>
          <p:cNvPr id="4" name="Slide Number Placeholder 3"/>
          <p:cNvSpPr>
            <a:spLocks noGrp="1"/>
          </p:cNvSpPr>
          <p:nvPr>
            <p:ph type="sldNum" sz="quarter" idx="10"/>
          </p:nvPr>
        </p:nvSpPr>
        <p:spPr/>
        <p:txBody>
          <a:bodyPr/>
          <a:lstStyle/>
          <a:p>
            <a:fld id="{F24559F7-3FBD-1445-97AD-A1065D034B26}" type="slidenum">
              <a:rPr lang="en-US" smtClean="0"/>
              <a:t>11</a:t>
            </a:fld>
            <a:endParaRPr lang="en-US"/>
          </a:p>
        </p:txBody>
      </p:sp>
    </p:spTree>
    <p:extLst>
      <p:ext uri="{BB962C8B-B14F-4D97-AF65-F5344CB8AC3E}">
        <p14:creationId xmlns:p14="http://schemas.microsoft.com/office/powerpoint/2010/main" val="140184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having this process in Tableau you'll be able to quickly transition to putting territory information in a useful and visually pleasing dashboard.</a:t>
            </a:r>
          </a:p>
        </p:txBody>
      </p:sp>
      <p:sp>
        <p:nvSpPr>
          <p:cNvPr id="4" name="Slide Number Placeholder 3"/>
          <p:cNvSpPr>
            <a:spLocks noGrp="1"/>
          </p:cNvSpPr>
          <p:nvPr>
            <p:ph type="sldNum" sz="quarter" idx="10"/>
          </p:nvPr>
        </p:nvSpPr>
        <p:spPr/>
        <p:txBody>
          <a:bodyPr/>
          <a:lstStyle/>
          <a:p>
            <a:fld id="{F24559F7-3FBD-1445-97AD-A1065D034B26}" type="slidenum">
              <a:rPr lang="en-US" smtClean="0"/>
              <a:t>12</a:t>
            </a:fld>
            <a:endParaRPr lang="en-US"/>
          </a:p>
        </p:txBody>
      </p:sp>
    </p:spTree>
    <p:extLst>
      <p:ext uri="{BB962C8B-B14F-4D97-AF65-F5344CB8AC3E}">
        <p14:creationId xmlns:p14="http://schemas.microsoft.com/office/powerpoint/2010/main" val="422665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I’m going to hand off to Justin, who’s going to tell us about the keys to a successful territory rollout.</a:t>
            </a:r>
          </a:p>
        </p:txBody>
      </p:sp>
      <p:sp>
        <p:nvSpPr>
          <p:cNvPr id="4" name="Slide Number Placeholder 3"/>
          <p:cNvSpPr>
            <a:spLocks noGrp="1"/>
          </p:cNvSpPr>
          <p:nvPr>
            <p:ph type="sldNum" sz="quarter" idx="5"/>
          </p:nvPr>
        </p:nvSpPr>
        <p:spPr/>
        <p:txBody>
          <a:bodyPr/>
          <a:lstStyle/>
          <a:p>
            <a:fld id="{F24559F7-3FBD-1445-97AD-A1065D034B26}" type="slidenum">
              <a:rPr lang="en-US" smtClean="0"/>
              <a:t>13</a:t>
            </a:fld>
            <a:endParaRPr lang="en-US"/>
          </a:p>
        </p:txBody>
      </p:sp>
    </p:spTree>
    <p:extLst>
      <p:ext uri="{BB962C8B-B14F-4D97-AF65-F5344CB8AC3E}">
        <p14:creationId xmlns:p14="http://schemas.microsoft.com/office/powerpoint/2010/main" val="323371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Timeline – self explanatory</a:t>
            </a:r>
          </a:p>
          <a:p>
            <a:endParaRPr lang="en-US"/>
          </a:p>
          <a:p>
            <a:r>
              <a:rPr lang="en-US"/>
              <a:t>Engaged Stakeholders – This is a partnership between your Sales Ops/Territory team and Sales/Business. If Sales isn’t able to give feedback or engaged you’ll be facing an uphill battle.</a:t>
            </a:r>
          </a:p>
          <a:p>
            <a:r>
              <a:rPr lang="en-US"/>
              <a:t>Good news is that we’ve had really good engagement using Tableau as a tool to help visualize and understand the sales territories.</a:t>
            </a:r>
          </a:p>
          <a:p>
            <a:endParaRPr lang="en-US"/>
          </a:p>
          <a:p>
            <a:r>
              <a:rPr lang="en-US"/>
              <a:t>In order to accurately portray and balance territories, we need to have a clear understanding of where accounts are going to land for the next year. If we can’t count on that, no way to be sure of balance.</a:t>
            </a:r>
          </a:p>
          <a:p>
            <a:endParaRPr lang="en-US"/>
          </a:p>
          <a:p>
            <a:r>
              <a:rPr lang="en-US"/>
              <a:t>While we don’t have to be 100% locked in for headcount, there needs to be a solid understanding of how these segments will be staffed. If we are planning on 5 sales reps one week, then 15 the next, that will be hard to everyone involved.</a:t>
            </a:r>
          </a:p>
          <a:p>
            <a:endParaRPr lang="en-US"/>
          </a:p>
          <a:p>
            <a:r>
              <a:rPr lang="en-US"/>
              <a:t>This last one is a tough one for a lot of organizations. What do we mean by a customer? Is it an account in </a:t>
            </a:r>
            <a:r>
              <a:rPr lang="en-US" err="1"/>
              <a:t>SalesForce</a:t>
            </a:r>
            <a:r>
              <a:rPr lang="en-US"/>
              <a:t>, is it a Corporate entity, do they have to have bought with us to be considered a true ‘customer’?  Similar with metrics, how do we define sales? Are renewals included if you are in a subscription business, what is a transaction, are all sales on one day a transaction, each item, or each purchase order?</a:t>
            </a:r>
          </a:p>
          <a:p>
            <a:endParaRPr lang="en-US"/>
          </a:p>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14</a:t>
            </a:fld>
            <a:endParaRPr lang="en-US"/>
          </a:p>
        </p:txBody>
      </p:sp>
    </p:spTree>
    <p:extLst>
      <p:ext uri="{BB962C8B-B14F-4D97-AF65-F5344CB8AC3E}">
        <p14:creationId xmlns:p14="http://schemas.microsoft.com/office/powerpoint/2010/main" val="152029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Approach that we take is initial tops down then blend into a bottoms up approach</a:t>
            </a:r>
          </a:p>
          <a:p>
            <a:endParaRPr lang="en-US">
              <a:cs typeface="Calibri"/>
            </a:endParaRPr>
          </a:p>
          <a:p>
            <a:r>
              <a:rPr lang="en-US" u="sng">
                <a:cs typeface="Calibri"/>
              </a:rPr>
              <a:t>Go To Market (Tops down and research)</a:t>
            </a:r>
            <a:r>
              <a:rPr lang="en-US">
                <a:cs typeface="Calibri"/>
              </a:rPr>
              <a:t>: </a:t>
            </a:r>
            <a:endParaRPr lang="en-US"/>
          </a:p>
          <a:p>
            <a:r>
              <a:rPr lang="en-US">
                <a:cs typeface="Calibri"/>
              </a:rPr>
              <a:t>1. Revenue Targets by Geography (Identify major markets across the globe in which are your sales organization </a:t>
            </a:r>
          </a:p>
          <a:p>
            <a:r>
              <a:rPr lang="en-US">
                <a:cs typeface="Calibri"/>
              </a:rPr>
              <a:t>2. Segmentation:  Rules to ensure consistency as it relates to process, people and technology.  Which accounts in which segments (commercial, enterprise, vertical markets, etc.)</a:t>
            </a:r>
          </a:p>
          <a:p>
            <a:r>
              <a:rPr lang="en-US">
                <a:cs typeface="Calibri"/>
              </a:rPr>
              <a:t>3. Resource Model: # of Headcount by role </a:t>
            </a:r>
          </a:p>
          <a:p>
            <a:endParaRPr lang="en-US">
              <a:cs typeface="Calibri"/>
            </a:endParaRPr>
          </a:p>
          <a:p>
            <a:r>
              <a:rPr lang="en-US" u="sng">
                <a:cs typeface="Calibri"/>
              </a:rPr>
              <a:t>Territory &amp; Quota Creation (Transition of GTM tops down into the bottoms up)</a:t>
            </a:r>
          </a:p>
          <a:p>
            <a:r>
              <a:rPr lang="en-US">
                <a:cs typeface="Calibri"/>
              </a:rPr>
              <a:t>*** 4. Territory Construction:  Think of these as the chairs in which direct sellers will sit into with a group of accounts (customers &amp; prospects) ***</a:t>
            </a:r>
          </a:p>
          <a:p>
            <a:r>
              <a:rPr lang="en-US">
                <a:cs typeface="Calibri"/>
              </a:rPr>
              <a:t>5. Quota Distribution: based upon the accounts (custom quotas) or role (role based quotas) </a:t>
            </a:r>
          </a:p>
          <a:p>
            <a:r>
              <a:rPr lang="en-US">
                <a:cs typeface="Calibri"/>
              </a:rPr>
              <a:t>6. Sellers to Territories: Assigning the sellers into the seats that were created in step #4</a:t>
            </a:r>
          </a:p>
          <a:p>
            <a:endParaRPr lang="en-US">
              <a:cs typeface="Calibri"/>
            </a:endParaRPr>
          </a:p>
          <a:p>
            <a:r>
              <a:rPr lang="en-US" u="sng">
                <a:cs typeface="Calibri"/>
              </a:rPr>
              <a:t>Compensation Plan Distribution</a:t>
            </a:r>
            <a:endParaRPr lang="en-US">
              <a:cs typeface="Calibri"/>
            </a:endParaRPr>
          </a:p>
          <a:p>
            <a:r>
              <a:rPr lang="en-US">
                <a:cs typeface="Calibri"/>
              </a:rPr>
              <a:t>7. Quota to Sellers:  Formalization to </a:t>
            </a:r>
          </a:p>
          <a:p>
            <a:r>
              <a:rPr lang="en-US">
                <a:cs typeface="Calibri"/>
              </a:rPr>
              <a:t>8. Issue Plan Document: </a:t>
            </a:r>
          </a:p>
        </p:txBody>
      </p:sp>
      <p:sp>
        <p:nvSpPr>
          <p:cNvPr id="4" name="Slide Number Placeholder 3"/>
          <p:cNvSpPr>
            <a:spLocks noGrp="1"/>
          </p:cNvSpPr>
          <p:nvPr>
            <p:ph type="sldNum" sz="quarter" idx="5"/>
          </p:nvPr>
        </p:nvSpPr>
        <p:spPr/>
        <p:txBody>
          <a:bodyPr/>
          <a:lstStyle/>
          <a:p>
            <a:fld id="{F24559F7-3FBD-1445-97AD-A1065D034B26}" type="slidenum">
              <a:rPr lang="en-US" smtClean="0"/>
              <a:t>15</a:t>
            </a:fld>
            <a:endParaRPr lang="en-US"/>
          </a:p>
        </p:txBody>
      </p:sp>
    </p:spTree>
    <p:extLst>
      <p:ext uri="{BB962C8B-B14F-4D97-AF65-F5344CB8AC3E}">
        <p14:creationId xmlns:p14="http://schemas.microsoft.com/office/powerpoint/2010/main" val="49968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Revenue Targets by Geography (Identify major markets across the globe in which are your sales organization </a:t>
            </a:r>
            <a:endParaRPr lang="en-US"/>
          </a:p>
          <a:p>
            <a:endParaRPr lang="en-US">
              <a:cs typeface="Calibri"/>
            </a:endParaRPr>
          </a:p>
          <a:p>
            <a:r>
              <a:rPr lang="en-US">
                <a:cs typeface="Calibri"/>
              </a:rPr>
              <a:t>Here is where the head of sales and departments (sales, product, etc.) work with the theater leaders indevelopment of where investments are going to be made as it relates to sales organization for market growth. </a:t>
            </a:r>
          </a:p>
          <a:p>
            <a:endParaRPr lang="en-US">
              <a:ea typeface="+mn-lt"/>
              <a:cs typeface="+mn-lt"/>
            </a:endParaRPr>
          </a:p>
          <a:p>
            <a:r>
              <a:rPr lang="en-US">
                <a:ea typeface="+mn-lt"/>
                <a:cs typeface="+mn-lt"/>
              </a:rPr>
              <a:t>These targets are top-down high level guidance to enable theater leadership to work with their direct reports downwards in as the transistion to a bottoms up plan begins to unfold. </a:t>
            </a:r>
          </a:p>
          <a:p>
            <a:br>
              <a:rPr lang="en-US">
                <a:cs typeface="Calibri"/>
              </a:rPr>
            </a:br>
            <a:r>
              <a:rPr lang="en-US">
                <a:cs typeface="Calibri"/>
              </a:rPr>
              <a:t>Questions:</a:t>
            </a:r>
          </a:p>
          <a:p>
            <a:endParaRPr lang="en-US">
              <a:cs typeface="Calibri"/>
            </a:endParaRPr>
          </a:p>
          <a:p>
            <a:r>
              <a:rPr lang="en-US">
                <a:cs typeface="Calibri"/>
              </a:rPr>
              <a:t>&gt; Are there markets in which we want to grow faster? </a:t>
            </a:r>
          </a:p>
          <a:p>
            <a:r>
              <a:rPr lang="en-US">
                <a:cs typeface="Calibri"/>
              </a:rPr>
              <a:t>&gt; Markets that we feel are saturated? Etc. </a:t>
            </a:r>
          </a:p>
          <a:p>
            <a:r>
              <a:rPr lang="en-US">
                <a:cs typeface="Calibri"/>
              </a:rPr>
              <a:t>&gt; Product limitation results in change when selling into countries</a:t>
            </a:r>
          </a:p>
          <a:p>
            <a:r>
              <a:rPr lang="en-US">
                <a:cs typeface="Calibri"/>
              </a:rPr>
              <a:t>&gt; Company establishment within markets across the departments</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4559F7-3FBD-1445-97AD-A1065D034B26}" type="slidenum">
              <a:rPr lang="en-US" smtClean="0"/>
              <a:t>16</a:t>
            </a:fld>
            <a:endParaRPr lang="en-US"/>
          </a:p>
        </p:txBody>
      </p:sp>
    </p:spTree>
    <p:extLst>
      <p:ext uri="{BB962C8B-B14F-4D97-AF65-F5344CB8AC3E}">
        <p14:creationId xmlns:p14="http://schemas.microsoft.com/office/powerpoint/2010/main" val="4211701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2. Segmentation:  Rules to ensure consistency as it relates to process, people and technology.  Which accounts in which segments (commercial, enterprise, vertical markets, etc.)</a:t>
            </a:r>
          </a:p>
        </p:txBody>
      </p:sp>
      <p:sp>
        <p:nvSpPr>
          <p:cNvPr id="4" name="Slide Number Placeholder 3"/>
          <p:cNvSpPr>
            <a:spLocks noGrp="1"/>
          </p:cNvSpPr>
          <p:nvPr>
            <p:ph type="sldNum" sz="quarter" idx="5"/>
          </p:nvPr>
        </p:nvSpPr>
        <p:spPr/>
        <p:txBody>
          <a:bodyPr/>
          <a:lstStyle/>
          <a:p>
            <a:fld id="{F24559F7-3FBD-1445-97AD-A1065D034B26}" type="slidenum">
              <a:rPr lang="en-US" smtClean="0"/>
              <a:t>17</a:t>
            </a:fld>
            <a:endParaRPr lang="en-US"/>
          </a:p>
        </p:txBody>
      </p:sp>
    </p:spTree>
    <p:extLst>
      <p:ext uri="{BB962C8B-B14F-4D97-AF65-F5344CB8AC3E}">
        <p14:creationId xmlns:p14="http://schemas.microsoft.com/office/powerpoint/2010/main" val="246050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3. Resource Model: # of Headcount by role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F24559F7-3FBD-1445-97AD-A1065D034B26}" type="slidenum">
              <a:rPr lang="en-US" smtClean="0"/>
              <a:t>18</a:t>
            </a:fld>
            <a:endParaRPr lang="en-US"/>
          </a:p>
        </p:txBody>
      </p:sp>
    </p:spTree>
    <p:extLst>
      <p:ext uri="{BB962C8B-B14F-4D97-AF65-F5344CB8AC3E}">
        <p14:creationId xmlns:p14="http://schemas.microsoft.com/office/powerpoint/2010/main" val="2514385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4. Territory Construction:  Think of these as the chairs in which direct sellers will sit into with a group of accounts (customers &amp; prospects) ***</a:t>
            </a:r>
          </a:p>
          <a:p>
            <a:endParaRPr lang="en-US">
              <a:cs typeface="Calibri"/>
            </a:endParaRPr>
          </a:p>
          <a:p>
            <a:r>
              <a:rPr lang="en-US" u="sng">
                <a:cs typeface="Calibri"/>
              </a:rPr>
              <a:t>Geographic Based:</a:t>
            </a:r>
          </a:p>
          <a:p>
            <a:r>
              <a:rPr lang="en-US">
                <a:cs typeface="Calibri"/>
              </a:rPr>
              <a:t>&gt; To scale, create "puzzle pieces" in which is a ratio of territories to sellers.  Enables easier movement for attrition and hiring. </a:t>
            </a:r>
          </a:p>
          <a:p>
            <a:r>
              <a:rPr lang="en-US">
                <a:cs typeface="Calibri"/>
              </a:rPr>
              <a:t>&gt; When provided different roles (aka quotas) on the same team, have a mechnism to account for the increase in a quota</a:t>
            </a:r>
          </a:p>
          <a:p>
            <a:endParaRPr lang="en-US">
              <a:cs typeface="Calibri"/>
            </a:endParaRPr>
          </a:p>
          <a:p>
            <a:r>
              <a:rPr lang="en-US" u="sng">
                <a:cs typeface="Calibri"/>
              </a:rPr>
              <a:t>Account Based:</a:t>
            </a:r>
          </a:p>
          <a:p>
            <a:r>
              <a:rPr lang="en-US">
                <a:cs typeface="Calibri"/>
              </a:rPr>
              <a:t>&gt; have a Total Addressable Target (TAM) methodology in place as  recommendation engine</a:t>
            </a:r>
          </a:p>
          <a:p>
            <a:r>
              <a:rPr lang="en-US">
                <a:cs typeface="Calibri"/>
              </a:rPr>
              <a:t>&gt; </a:t>
            </a:r>
          </a:p>
        </p:txBody>
      </p:sp>
      <p:sp>
        <p:nvSpPr>
          <p:cNvPr id="4" name="Slide Number Placeholder 3"/>
          <p:cNvSpPr>
            <a:spLocks noGrp="1"/>
          </p:cNvSpPr>
          <p:nvPr>
            <p:ph type="sldNum" sz="quarter" idx="5"/>
          </p:nvPr>
        </p:nvSpPr>
        <p:spPr/>
        <p:txBody>
          <a:bodyPr/>
          <a:lstStyle/>
          <a:p>
            <a:fld id="{F24559F7-3FBD-1445-97AD-A1065D034B26}" type="slidenum">
              <a:rPr lang="en-US" smtClean="0"/>
              <a:t>19</a:t>
            </a:fld>
            <a:endParaRPr lang="en-US"/>
          </a:p>
        </p:txBody>
      </p:sp>
    </p:spTree>
    <p:extLst>
      <p:ext uri="{BB962C8B-B14F-4D97-AF65-F5344CB8AC3E}">
        <p14:creationId xmlns:p14="http://schemas.microsoft.com/office/powerpoint/2010/main" val="107608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2</a:t>
            </a:fld>
            <a:endParaRPr lang="en-US"/>
          </a:p>
        </p:txBody>
      </p:sp>
    </p:spTree>
    <p:extLst>
      <p:ext uri="{BB962C8B-B14F-4D97-AF65-F5344CB8AC3E}">
        <p14:creationId xmlns:p14="http://schemas.microsoft.com/office/powerpoint/2010/main" val="748652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5.Quota Distribution</a:t>
            </a:r>
          </a:p>
          <a:p>
            <a:endParaRPr lang="en-US">
              <a:cs typeface="Calibri"/>
            </a:endParaRPr>
          </a:p>
          <a:p>
            <a:r>
              <a:rPr lang="en-US">
                <a:cs typeface="Calibri"/>
              </a:rPr>
              <a:t>Magic of true tops down targets to territory construction for bottoms up plan.  Key here is combining steps 1 – 4 as it relates to fair and equitable for all sellers, direct managers, and above to be bought into their territory and quota being assigned once the new year starts. </a:t>
            </a:r>
          </a:p>
        </p:txBody>
      </p:sp>
      <p:sp>
        <p:nvSpPr>
          <p:cNvPr id="4" name="Slide Number Placeholder 3"/>
          <p:cNvSpPr>
            <a:spLocks noGrp="1"/>
          </p:cNvSpPr>
          <p:nvPr>
            <p:ph type="sldNum" sz="quarter" idx="5"/>
          </p:nvPr>
        </p:nvSpPr>
        <p:spPr/>
        <p:txBody>
          <a:bodyPr/>
          <a:lstStyle/>
          <a:p>
            <a:fld id="{F24559F7-3FBD-1445-97AD-A1065D034B26}" type="slidenum">
              <a:rPr lang="en-US" smtClean="0"/>
              <a:t>20</a:t>
            </a:fld>
            <a:endParaRPr lang="en-US"/>
          </a:p>
        </p:txBody>
      </p:sp>
    </p:spTree>
    <p:extLst>
      <p:ext uri="{BB962C8B-B14F-4D97-AF65-F5344CB8AC3E}">
        <p14:creationId xmlns:p14="http://schemas.microsoft.com/office/powerpoint/2010/main" val="2349303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6. Sellers to Territories: Assigning the sellers into the seats that were created in step #4</a:t>
            </a:r>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21</a:t>
            </a:fld>
            <a:endParaRPr lang="en-US"/>
          </a:p>
        </p:txBody>
      </p:sp>
    </p:spTree>
    <p:extLst>
      <p:ext uri="{BB962C8B-B14F-4D97-AF65-F5344CB8AC3E}">
        <p14:creationId xmlns:p14="http://schemas.microsoft.com/office/powerpoint/2010/main" val="240927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22</a:t>
            </a:fld>
            <a:endParaRPr lang="en-US"/>
          </a:p>
        </p:txBody>
      </p:sp>
    </p:spTree>
    <p:extLst>
      <p:ext uri="{BB962C8B-B14F-4D97-AF65-F5344CB8AC3E}">
        <p14:creationId xmlns:p14="http://schemas.microsoft.com/office/powerpoint/2010/main" val="26841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could depend on your business unit or segment. If you are in more of a business development unit, you might be more focused on new customers and transactions. More of an Enterprise existing business, you are going to care more about customer spend, maybe their renewals business too. Businesses where you have a broad product offering you might also want to look at their adoption of your product suite.</a:t>
            </a:r>
          </a:p>
          <a:p>
            <a:endParaRPr lang="en-US"/>
          </a:p>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23</a:t>
            </a:fld>
            <a:endParaRPr lang="en-US"/>
          </a:p>
        </p:txBody>
      </p:sp>
    </p:spTree>
    <p:extLst>
      <p:ext uri="{BB962C8B-B14F-4D97-AF65-F5344CB8AC3E}">
        <p14:creationId xmlns:p14="http://schemas.microsoft.com/office/powerpoint/2010/main" val="592682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everyone will have this data available or be able to reconstruct it, but if you can, you definitely should! </a:t>
            </a:r>
          </a:p>
          <a:p>
            <a:endParaRPr lang="en-US"/>
          </a:p>
          <a:p>
            <a:r>
              <a:rPr lang="en-US"/>
              <a:t>The exact data you choose to analyze could depend on your business unit or segment. If you are in more of a business development unit, you might be more focused on new customers and transactions. More of an Enterprise existing business, you are going to care more about customer spend, maybe their renewals business too. Businesses where you have a broad product offering you might also want to look at their adoption of your product suite.</a:t>
            </a:r>
          </a:p>
          <a:p>
            <a:endParaRPr lang="en-US"/>
          </a:p>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24</a:t>
            </a:fld>
            <a:endParaRPr lang="en-US"/>
          </a:p>
        </p:txBody>
      </p:sp>
    </p:spTree>
    <p:extLst>
      <p:ext uri="{BB962C8B-B14F-4D97-AF65-F5344CB8AC3E}">
        <p14:creationId xmlns:p14="http://schemas.microsoft.com/office/powerpoint/2010/main" val="195315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25</a:t>
            </a:fld>
            <a:endParaRPr lang="en-US"/>
          </a:p>
        </p:txBody>
      </p:sp>
    </p:spTree>
    <p:extLst>
      <p:ext uri="{BB962C8B-B14F-4D97-AF65-F5344CB8AC3E}">
        <p14:creationId xmlns:p14="http://schemas.microsoft.com/office/powerpoint/2010/main" val="3575938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26</a:t>
            </a:fld>
            <a:endParaRPr lang="en-US"/>
          </a:p>
        </p:txBody>
      </p:sp>
    </p:spTree>
    <p:extLst>
      <p:ext uri="{BB962C8B-B14F-4D97-AF65-F5344CB8AC3E}">
        <p14:creationId xmlns:p14="http://schemas.microsoft.com/office/powerpoint/2010/main" val="3642964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27</a:t>
            </a:fld>
            <a:endParaRPr lang="en-US"/>
          </a:p>
        </p:txBody>
      </p:sp>
    </p:spTree>
    <p:extLst>
      <p:ext uri="{BB962C8B-B14F-4D97-AF65-F5344CB8AC3E}">
        <p14:creationId xmlns:p14="http://schemas.microsoft.com/office/powerpoint/2010/main" val="2114191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FEEDBACK: Slim down the slide</a:t>
            </a:r>
          </a:p>
        </p:txBody>
      </p:sp>
      <p:sp>
        <p:nvSpPr>
          <p:cNvPr id="4" name="Slide Number Placeholder 3"/>
          <p:cNvSpPr>
            <a:spLocks noGrp="1"/>
          </p:cNvSpPr>
          <p:nvPr>
            <p:ph type="sldNum" sz="quarter" idx="5"/>
          </p:nvPr>
        </p:nvSpPr>
        <p:spPr/>
        <p:txBody>
          <a:bodyPr/>
          <a:lstStyle/>
          <a:p>
            <a:fld id="{F24559F7-3FBD-1445-97AD-A1065D034B26}" type="slidenum">
              <a:rPr lang="en-US" smtClean="0"/>
              <a:t>28</a:t>
            </a:fld>
            <a:endParaRPr lang="en-US"/>
          </a:p>
        </p:txBody>
      </p:sp>
    </p:spTree>
    <p:extLst>
      <p:ext uri="{BB962C8B-B14F-4D97-AF65-F5344CB8AC3E}">
        <p14:creationId xmlns:p14="http://schemas.microsoft.com/office/powerpoint/2010/main" val="1444671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Edit slides down to only imagines/visualisation.. Content will be verbal </a:t>
            </a:r>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29</a:t>
            </a:fld>
            <a:endParaRPr lang="en-US"/>
          </a:p>
        </p:txBody>
      </p:sp>
    </p:spTree>
    <p:extLst>
      <p:ext uri="{BB962C8B-B14F-4D97-AF65-F5344CB8AC3E}">
        <p14:creationId xmlns:p14="http://schemas.microsoft.com/office/powerpoint/2010/main" val="158961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3</a:t>
            </a:fld>
            <a:endParaRPr lang="en-US"/>
          </a:p>
        </p:txBody>
      </p:sp>
    </p:spTree>
    <p:extLst>
      <p:ext uri="{BB962C8B-B14F-4D97-AF65-F5344CB8AC3E}">
        <p14:creationId xmlns:p14="http://schemas.microsoft.com/office/powerpoint/2010/main" val="10904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30</a:t>
            </a:fld>
            <a:endParaRPr lang="en-US"/>
          </a:p>
        </p:txBody>
      </p:sp>
    </p:spTree>
    <p:extLst>
      <p:ext uri="{BB962C8B-B14F-4D97-AF65-F5344CB8AC3E}">
        <p14:creationId xmlns:p14="http://schemas.microsoft.com/office/powerpoint/2010/main" val="546213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Really dig into slowing down to ensure foundation requirements</a:t>
            </a:r>
          </a:p>
          <a:p>
            <a:endParaRPr lang="en-US">
              <a:cs typeface="Calibri"/>
            </a:endParaRPr>
          </a:p>
          <a:p>
            <a:r>
              <a:rPr lang="en-US">
                <a:cs typeface="Calibri"/>
              </a:rPr>
              <a:t>How are these indexes related? </a:t>
            </a:r>
          </a:p>
          <a:p>
            <a:endParaRPr lang="en-US">
              <a:cs typeface="Calibri"/>
            </a:endParaRPr>
          </a:p>
          <a:p>
            <a:r>
              <a:rPr lang="en-US">
                <a:cs typeface="Calibri"/>
              </a:rPr>
              <a:t>Index = practice to create one source of measurement</a:t>
            </a:r>
          </a:p>
        </p:txBody>
      </p:sp>
      <p:sp>
        <p:nvSpPr>
          <p:cNvPr id="4" name="Slide Number Placeholder 3"/>
          <p:cNvSpPr>
            <a:spLocks noGrp="1"/>
          </p:cNvSpPr>
          <p:nvPr>
            <p:ph type="sldNum" sz="quarter" idx="5"/>
          </p:nvPr>
        </p:nvSpPr>
        <p:spPr/>
        <p:txBody>
          <a:bodyPr/>
          <a:lstStyle/>
          <a:p>
            <a:fld id="{F24559F7-3FBD-1445-97AD-A1065D034B26}" type="slidenum">
              <a:rPr lang="en-US" smtClean="0"/>
              <a:t>31</a:t>
            </a:fld>
            <a:endParaRPr lang="en-US"/>
          </a:p>
        </p:txBody>
      </p:sp>
    </p:spTree>
    <p:extLst>
      <p:ext uri="{BB962C8B-B14F-4D97-AF65-F5344CB8AC3E}">
        <p14:creationId xmlns:p14="http://schemas.microsoft.com/office/powerpoint/2010/main" val="1078394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32</a:t>
            </a:fld>
            <a:endParaRPr lang="en-US"/>
          </a:p>
        </p:txBody>
      </p:sp>
    </p:spTree>
    <p:extLst>
      <p:ext uri="{BB962C8B-B14F-4D97-AF65-F5344CB8AC3E}">
        <p14:creationId xmlns:p14="http://schemas.microsoft.com/office/powerpoint/2010/main" val="919767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a:buAutoNum type="arabicPeriod"/>
            </a:pPr>
            <a:r>
              <a:rPr lang="en-US"/>
              <a:t>We are spending less money, creating territories faster, and having much better customer experience and dialog since switching to Tableau</a:t>
            </a:r>
          </a:p>
          <a:p>
            <a:pPr marL="349415" indent="-349415">
              <a:buAutoNum type="arabicPeriod"/>
            </a:pPr>
            <a:r>
              <a:rPr lang="en-US"/>
              <a:t>Before we start creating territories we need to make sure that everyone is in agreement on metrics, definitions, timeline and headcount</a:t>
            </a:r>
          </a:p>
          <a:p>
            <a:pPr marL="349415" indent="-349415">
              <a:buAutoNum type="arabicPeriod"/>
            </a:pPr>
            <a:r>
              <a:rPr lang="en-US"/>
              <a:t>Larger teams can be challenging, but clustering appropriately lets us continue to be nimble and balanced in our territory creation</a:t>
            </a:r>
          </a:p>
          <a:p>
            <a:pPr marL="349415" indent="-349415">
              <a:buAutoNum type="arabicPeriod"/>
            </a:pPr>
            <a:r>
              <a:rPr lang="en-US"/>
              <a:t>Being able to create custom territories with Tableau – game changer</a:t>
            </a:r>
          </a:p>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33</a:t>
            </a:fld>
            <a:endParaRPr lang="en-US"/>
          </a:p>
        </p:txBody>
      </p:sp>
    </p:spTree>
    <p:extLst>
      <p:ext uri="{BB962C8B-B14F-4D97-AF65-F5344CB8AC3E}">
        <p14:creationId xmlns:p14="http://schemas.microsoft.com/office/powerpoint/2010/main" val="1352166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a:buAutoNum type="arabicPeriod"/>
            </a:pPr>
            <a:r>
              <a:rPr lang="en-US"/>
              <a:t>We are spending less money, creating territories faster, and having much better customer experience and dialog since switching to Tableau</a:t>
            </a:r>
          </a:p>
          <a:p>
            <a:pPr marL="349415" indent="-349415">
              <a:buAutoNum type="arabicPeriod"/>
            </a:pPr>
            <a:r>
              <a:rPr lang="en-US"/>
              <a:t>Before we start creating territories we need to make sure that everyone is in agreement on metrics, definitions, timeline and headcount</a:t>
            </a:r>
          </a:p>
          <a:p>
            <a:pPr marL="349415" indent="-349415">
              <a:buAutoNum type="arabicPeriod"/>
            </a:pPr>
            <a:r>
              <a:rPr lang="en-US"/>
              <a:t>Larger teams can be challenging, but clustering appropriately lets us continue to be nimble and balanced in our territory creation</a:t>
            </a:r>
          </a:p>
          <a:p>
            <a:pPr marL="349415" indent="-349415">
              <a:buAutoNum type="arabicPeriod"/>
            </a:pPr>
            <a:r>
              <a:rPr lang="en-US"/>
              <a:t>Being able to create custom territories with Tableau – game changer</a:t>
            </a:r>
          </a:p>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38</a:t>
            </a:fld>
            <a:endParaRPr lang="en-US"/>
          </a:p>
        </p:txBody>
      </p:sp>
    </p:spTree>
    <p:extLst>
      <p:ext uri="{BB962C8B-B14F-4D97-AF65-F5344CB8AC3E}">
        <p14:creationId xmlns:p14="http://schemas.microsoft.com/office/powerpoint/2010/main" val="2457513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39</a:t>
            </a:fld>
            <a:endParaRPr lang="en-US"/>
          </a:p>
        </p:txBody>
      </p:sp>
    </p:spTree>
    <p:extLst>
      <p:ext uri="{BB962C8B-B14F-4D97-AF65-F5344CB8AC3E}">
        <p14:creationId xmlns:p14="http://schemas.microsoft.com/office/powerpoint/2010/main" val="569861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559F7-3FBD-1445-97AD-A1065D034B26}" type="slidenum">
              <a:rPr lang="en-US" smtClean="0"/>
              <a:t>40</a:t>
            </a:fld>
            <a:endParaRPr lang="en-US"/>
          </a:p>
        </p:txBody>
      </p:sp>
    </p:spTree>
    <p:extLst>
      <p:ext uri="{BB962C8B-B14F-4D97-AF65-F5344CB8AC3E}">
        <p14:creationId xmlns:p14="http://schemas.microsoft.com/office/powerpoint/2010/main" val="83779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41</a:t>
            </a:fld>
            <a:endParaRPr lang="en-US"/>
          </a:p>
        </p:txBody>
      </p:sp>
    </p:spTree>
    <p:extLst>
      <p:ext uri="{BB962C8B-B14F-4D97-AF65-F5344CB8AC3E}">
        <p14:creationId xmlns:p14="http://schemas.microsoft.com/office/powerpoint/2010/main" val="105223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42</a:t>
            </a:fld>
            <a:endParaRPr lang="en-US"/>
          </a:p>
        </p:txBody>
      </p:sp>
    </p:spTree>
    <p:extLst>
      <p:ext uri="{BB962C8B-B14F-4D97-AF65-F5344CB8AC3E}">
        <p14:creationId xmlns:p14="http://schemas.microsoft.com/office/powerpoint/2010/main" val="2121055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43</a:t>
            </a:fld>
            <a:endParaRPr lang="en-US"/>
          </a:p>
        </p:txBody>
      </p:sp>
    </p:spTree>
    <p:extLst>
      <p:ext uri="{BB962C8B-B14F-4D97-AF65-F5344CB8AC3E}">
        <p14:creationId xmlns:p14="http://schemas.microsoft.com/office/powerpoint/2010/main" val="1810908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559F7-3FBD-1445-97AD-A1065D034B26}" type="slidenum">
              <a:rPr lang="en-US" smtClean="0"/>
              <a:t>4</a:t>
            </a:fld>
            <a:endParaRPr lang="en-US"/>
          </a:p>
        </p:txBody>
      </p:sp>
    </p:spTree>
    <p:extLst>
      <p:ext uri="{BB962C8B-B14F-4D97-AF65-F5344CB8AC3E}">
        <p14:creationId xmlns:p14="http://schemas.microsoft.com/office/powerpoint/2010/main" val="244953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5</a:t>
            </a:fld>
            <a:endParaRPr lang="en-US"/>
          </a:p>
        </p:txBody>
      </p:sp>
    </p:spTree>
    <p:extLst>
      <p:ext uri="{BB962C8B-B14F-4D97-AF65-F5344CB8AC3E}">
        <p14:creationId xmlns:p14="http://schemas.microsoft.com/office/powerpoint/2010/main" val="157886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Hunter</a:t>
            </a:r>
          </a:p>
          <a:p>
            <a:endParaRPr lang="en-US"/>
          </a:p>
          <a:p>
            <a:r>
              <a:rPr lang="en-US"/>
              <a:t>-Moth Trapper</a:t>
            </a:r>
          </a:p>
          <a:p>
            <a:r>
              <a:rPr lang="en-US"/>
              <a:t>-Two boys</a:t>
            </a:r>
          </a:p>
          <a:p>
            <a:r>
              <a:rPr lang="en-US"/>
              <a:t>-Relay Race &amp; Climbing</a:t>
            </a:r>
          </a:p>
          <a:p>
            <a:r>
              <a:rPr lang="en-US"/>
              <a:t>-Spreadsheet for everything – when I asked my wife for facts about me to include in this – she said “Analyzes the **** out of everything” which is a sentence that could be a complaint, or an endorsement, depending on how you deliver it.</a:t>
            </a:r>
          </a:p>
          <a:p>
            <a:endParaRPr lang="en-US"/>
          </a:p>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6</a:t>
            </a:fld>
            <a:endParaRPr lang="en-US"/>
          </a:p>
        </p:txBody>
      </p:sp>
    </p:spTree>
    <p:extLst>
      <p:ext uri="{BB962C8B-B14F-4D97-AF65-F5344CB8AC3E}">
        <p14:creationId xmlns:p14="http://schemas.microsoft.com/office/powerpoint/2010/main" val="3302426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a:t>
            </a:r>
          </a:p>
        </p:txBody>
      </p:sp>
      <p:sp>
        <p:nvSpPr>
          <p:cNvPr id="4" name="Slide Number Placeholder 3"/>
          <p:cNvSpPr>
            <a:spLocks noGrp="1"/>
          </p:cNvSpPr>
          <p:nvPr>
            <p:ph type="sldNum" sz="quarter" idx="5"/>
          </p:nvPr>
        </p:nvSpPr>
        <p:spPr/>
        <p:txBody>
          <a:bodyPr/>
          <a:lstStyle/>
          <a:p>
            <a:fld id="{F24559F7-3FBD-1445-97AD-A1065D034B26}" type="slidenum">
              <a:rPr lang="en-US" smtClean="0"/>
              <a:t>7</a:t>
            </a:fld>
            <a:endParaRPr lang="en-US"/>
          </a:p>
        </p:txBody>
      </p:sp>
    </p:spTree>
    <p:extLst>
      <p:ext uri="{BB962C8B-B14F-4D97-AF65-F5344CB8AC3E}">
        <p14:creationId xmlns:p14="http://schemas.microsoft.com/office/powerpoint/2010/main" val="1085239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get to know you all a little bit better as well </a:t>
            </a:r>
            <a:r>
              <a:rPr lang="en-US">
                <a:sym typeface="Wingdings" panose="05000000000000000000" pitchFamily="2" charset="2"/>
              </a:rPr>
              <a:t> </a:t>
            </a:r>
            <a:endParaRPr lang="en-US"/>
          </a:p>
          <a:p>
            <a:r>
              <a:rPr lang="en-US"/>
              <a:t>We’ll do a survey by show of hands</a:t>
            </a:r>
          </a:p>
          <a:p>
            <a:r>
              <a:rPr lang="en-US"/>
              <a:t>How many of you are in Sales? </a:t>
            </a:r>
          </a:p>
          <a:p>
            <a:r>
              <a:rPr lang="en-US"/>
              <a:t>What about Sales Operations specifically? </a:t>
            </a:r>
          </a:p>
          <a:p>
            <a:r>
              <a:rPr lang="en-US"/>
              <a:t>Analyst? </a:t>
            </a:r>
          </a:p>
          <a:p>
            <a:r>
              <a:rPr lang="en-US"/>
              <a:t>Management, </a:t>
            </a:r>
          </a:p>
          <a:p>
            <a:r>
              <a:rPr lang="en-US"/>
              <a:t>Other? </a:t>
            </a:r>
          </a:p>
          <a:p>
            <a:r>
              <a:rPr lang="en-US"/>
              <a:t>Now that we know a tiny bit about each other, could you turn to the person next to you and introduce yourself briefly.  My hope is that today we’ll all get a chance to make a connection and learn from each other.</a:t>
            </a:r>
          </a:p>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8</a:t>
            </a:fld>
            <a:endParaRPr lang="en-US"/>
          </a:p>
        </p:txBody>
      </p:sp>
    </p:spTree>
    <p:extLst>
      <p:ext uri="{BB962C8B-B14F-4D97-AF65-F5344CB8AC3E}">
        <p14:creationId xmlns:p14="http://schemas.microsoft.com/office/powerpoint/2010/main" val="396162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cutting your teams’ territory creation time by over half, while using software you already have. By the end of the hour you’ll know how to do this with Tableau.</a:t>
            </a:r>
          </a:p>
          <a:p>
            <a:endParaRPr lang="en-US"/>
          </a:p>
          <a:p>
            <a:r>
              <a:rPr lang="en-US"/>
              <a:t>We’ll touch on some general best practices that we’ve learned while handling Tableau’s territory planning, because even the best tools can’t overcome bad communication or lack of alignment.</a:t>
            </a:r>
          </a:p>
          <a:p>
            <a:endParaRPr lang="en-US"/>
          </a:p>
          <a:p>
            <a:r>
              <a:rPr lang="en-US"/>
              <a:t>We’ll talk about how you determine which metrics you might want to look at to represent territory performance, we’ll provide a few ideas that we’ve used, and some ways to identify other options relevant for your business</a:t>
            </a:r>
          </a:p>
          <a:p>
            <a:endParaRPr lang="en-US"/>
          </a:p>
          <a:p>
            <a:r>
              <a:rPr lang="en-US"/>
              <a:t>Lastly, we’ll show you how we do it, using Prep &amp; Desktop!</a:t>
            </a:r>
          </a:p>
          <a:p>
            <a:endParaRPr lang="en-US"/>
          </a:p>
        </p:txBody>
      </p:sp>
      <p:sp>
        <p:nvSpPr>
          <p:cNvPr id="4" name="Slide Number Placeholder 3"/>
          <p:cNvSpPr>
            <a:spLocks noGrp="1"/>
          </p:cNvSpPr>
          <p:nvPr>
            <p:ph type="sldNum" sz="quarter" idx="5"/>
          </p:nvPr>
        </p:nvSpPr>
        <p:spPr/>
        <p:txBody>
          <a:bodyPr/>
          <a:lstStyle/>
          <a:p>
            <a:fld id="{F24559F7-3FBD-1445-97AD-A1065D034B26}" type="slidenum">
              <a:rPr lang="en-US" smtClean="0"/>
              <a:t>9</a:t>
            </a:fld>
            <a:endParaRPr lang="en-US"/>
          </a:p>
        </p:txBody>
      </p:sp>
    </p:spTree>
    <p:extLst>
      <p:ext uri="{BB962C8B-B14F-4D97-AF65-F5344CB8AC3E}">
        <p14:creationId xmlns:p14="http://schemas.microsoft.com/office/powerpoint/2010/main" val="1471118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E6176B-93D6-0945-A18D-390BDF6E32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38156F-551F-6D40-892E-A64DBB4EED27}"/>
              </a:ext>
            </a:extLst>
          </p:cNvPr>
          <p:cNvSpPr>
            <a:spLocks noGrp="1"/>
          </p:cNvSpPr>
          <p:nvPr>
            <p:ph type="ctrTitle"/>
          </p:nvPr>
        </p:nvSpPr>
        <p:spPr>
          <a:xfrm>
            <a:off x="472698" y="1976999"/>
            <a:ext cx="11027044" cy="983738"/>
          </a:xfrm>
        </p:spPr>
        <p:txBody>
          <a:bodyPr anchor="b">
            <a:normAutofit/>
          </a:bodyPr>
          <a:lstStyle>
            <a:lvl1pPr algn="l">
              <a:defRPr sz="44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E44B2277-CC7F-3349-A209-448CA989A2F8}"/>
              </a:ext>
            </a:extLst>
          </p:cNvPr>
          <p:cNvSpPr>
            <a:spLocks noGrp="1"/>
          </p:cNvSpPr>
          <p:nvPr>
            <p:ph type="subTitle" idx="1" hasCustomPrompt="1"/>
          </p:nvPr>
        </p:nvSpPr>
        <p:spPr>
          <a:xfrm>
            <a:off x="472698" y="3864029"/>
            <a:ext cx="11027044" cy="1655762"/>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a:t>
            </a:r>
          </a:p>
          <a:p>
            <a:r>
              <a:rPr lang="en-US"/>
              <a:t>Job Title</a:t>
            </a:r>
          </a:p>
          <a:p>
            <a:r>
              <a:rPr lang="en-US"/>
              <a:t>Company/Org Name</a:t>
            </a:r>
          </a:p>
        </p:txBody>
      </p:sp>
      <p:sp>
        <p:nvSpPr>
          <p:cNvPr id="11" name="Text Placeholder 6">
            <a:extLst>
              <a:ext uri="{FF2B5EF4-FFF2-40B4-BE49-F238E27FC236}">
                <a16:creationId xmlns:a16="http://schemas.microsoft.com/office/drawing/2014/main" id="{F873386E-01EF-0047-ABFF-F06395BF48AD}"/>
              </a:ext>
            </a:extLst>
          </p:cNvPr>
          <p:cNvSpPr>
            <a:spLocks noGrp="1"/>
          </p:cNvSpPr>
          <p:nvPr>
            <p:ph type="body" sz="quarter" idx="15" hasCustomPrompt="1"/>
          </p:nvPr>
        </p:nvSpPr>
        <p:spPr>
          <a:xfrm>
            <a:off x="472698" y="1050773"/>
            <a:ext cx="7971406" cy="367322"/>
          </a:xfrm>
        </p:spPr>
        <p:txBody>
          <a:bodyPr>
            <a:normAutofit/>
          </a:bodyPr>
          <a:lstStyle>
            <a:lvl1pPr marL="0" indent="0">
              <a:buNone/>
              <a:defRPr sz="1800" b="1" spc="300">
                <a:solidFill>
                  <a:schemeClr val="bg1"/>
                </a:solidFill>
              </a:defRPr>
            </a:lvl1pPr>
          </a:lstStyle>
          <a:p>
            <a:r>
              <a:rPr lang="en-US"/>
              <a:t>#TC18</a:t>
            </a:r>
          </a:p>
        </p:txBody>
      </p:sp>
      <p:pic>
        <p:nvPicPr>
          <p:cNvPr id="9" name="Picture 8">
            <a:extLst>
              <a:ext uri="{FF2B5EF4-FFF2-40B4-BE49-F238E27FC236}">
                <a16:creationId xmlns:a16="http://schemas.microsoft.com/office/drawing/2014/main" id="{B6197D96-AA40-B143-9A3C-80589D5D4CA8}"/>
              </a:ext>
            </a:extLst>
          </p:cNvPr>
          <p:cNvPicPr>
            <a:picLocks noChangeAspect="1"/>
          </p:cNvPicPr>
          <p:nvPr userDrawn="1"/>
        </p:nvPicPr>
        <p:blipFill>
          <a:blip r:embed="rId3"/>
          <a:stretch>
            <a:fillRect/>
          </a:stretch>
        </p:blipFill>
        <p:spPr>
          <a:xfrm>
            <a:off x="10578142" y="247009"/>
            <a:ext cx="1353904" cy="349307"/>
          </a:xfrm>
          <a:prstGeom prst="rect">
            <a:avLst/>
          </a:prstGeom>
        </p:spPr>
      </p:pic>
    </p:spTree>
    <p:extLst>
      <p:ext uri="{BB962C8B-B14F-4D97-AF65-F5344CB8AC3E}">
        <p14:creationId xmlns:p14="http://schemas.microsoft.com/office/powerpoint/2010/main" val="489588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Header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F597B7-0516-9D49-8705-86341DDAAB7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2556795"/>
            <a:ext cx="11027044" cy="2612363"/>
          </a:xfrm>
        </p:spPr>
        <p:txBody>
          <a:bodyPr anchor="t">
            <a:noAutofit/>
          </a:bodyPr>
          <a:lstStyle>
            <a:lvl1pPr algn="l">
              <a:defRPr sz="6600" b="1">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0C4680CC-59FD-8041-9BFF-C5A3CA460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4252593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Header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69B11-FE46-EA42-BC87-0E0FB3CB94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2556795"/>
            <a:ext cx="11027044" cy="2612363"/>
          </a:xfrm>
        </p:spPr>
        <p:txBody>
          <a:bodyPr anchor="t">
            <a:noAutofit/>
          </a:bodyPr>
          <a:lstStyle>
            <a:lvl1pPr algn="l">
              <a:defRPr sz="6600" b="1">
                <a:solidFill>
                  <a:schemeClr val="bg1"/>
                </a:solidFill>
              </a:defRPr>
            </a:lvl1pPr>
          </a:lstStyle>
          <a:p>
            <a:r>
              <a:rPr lang="en-US"/>
              <a:t>Section Title</a:t>
            </a:r>
          </a:p>
        </p:txBody>
      </p:sp>
      <p:pic>
        <p:nvPicPr>
          <p:cNvPr id="7" name="Picture 6">
            <a:extLst>
              <a:ext uri="{FF2B5EF4-FFF2-40B4-BE49-F238E27FC236}">
                <a16:creationId xmlns:a16="http://schemas.microsoft.com/office/drawing/2014/main" id="{FB625876-2AA7-BF44-A765-2C74E2558E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089484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imp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7ABB110-8FE8-D94F-80DA-305FA921FEBA}"/>
              </a:ext>
            </a:extLst>
          </p:cNvPr>
          <p:cNvSpPr>
            <a:spLocks noGrp="1"/>
          </p:cNvSpPr>
          <p:nvPr>
            <p:ph type="title"/>
          </p:nvPr>
        </p:nvSpPr>
        <p:spPr>
          <a:xfrm>
            <a:off x="240223" y="233390"/>
            <a:ext cx="11747715" cy="828244"/>
          </a:xfrm>
          <a:prstGeom prst="rect">
            <a:avLst/>
          </a:prstGeom>
        </p:spPr>
        <p:txBody>
          <a:bodyPr vert="horz" lIns="91440" tIns="45720" rIns="91440" bIns="45720" rtlCol="0" anchor="ctr">
            <a:normAutofit/>
          </a:bodyPr>
          <a:lstStyle>
            <a:lvl1pPr>
              <a:defRPr b="1">
                <a:solidFill>
                  <a:srgbClr val="242A67"/>
                </a:solidFill>
              </a:defRPr>
            </a:lvl1pPr>
          </a:lstStyle>
          <a:p>
            <a:r>
              <a:rPr lang="en-US"/>
              <a:t>Click to edit Master title style</a:t>
            </a:r>
          </a:p>
        </p:txBody>
      </p:sp>
      <p:sp>
        <p:nvSpPr>
          <p:cNvPr id="8" name="Text Placeholder 7">
            <a:extLst>
              <a:ext uri="{FF2B5EF4-FFF2-40B4-BE49-F238E27FC236}">
                <a16:creationId xmlns:a16="http://schemas.microsoft.com/office/drawing/2014/main" id="{69C6673C-A20C-BC41-8FE7-838CFCBA8F9A}"/>
              </a:ext>
            </a:extLst>
          </p:cNvPr>
          <p:cNvSpPr>
            <a:spLocks noGrp="1"/>
          </p:cNvSpPr>
          <p:nvPr>
            <p:ph type="body" sz="quarter" idx="10"/>
          </p:nvPr>
        </p:nvSpPr>
        <p:spPr>
          <a:xfrm>
            <a:off x="240222" y="1390650"/>
            <a:ext cx="11747715" cy="4310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296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imple 2 Column">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7ABB110-8FE8-D94F-80DA-305FA921FEBA}"/>
              </a:ext>
            </a:extLst>
          </p:cNvPr>
          <p:cNvSpPr>
            <a:spLocks noGrp="1"/>
          </p:cNvSpPr>
          <p:nvPr>
            <p:ph type="title"/>
          </p:nvPr>
        </p:nvSpPr>
        <p:spPr>
          <a:xfrm>
            <a:off x="240223" y="233390"/>
            <a:ext cx="11747715" cy="828244"/>
          </a:xfrm>
          <a:prstGeom prst="rect">
            <a:avLst/>
          </a:prstGeom>
        </p:spPr>
        <p:txBody>
          <a:bodyPr vert="horz" lIns="91440" tIns="45720" rIns="91440" bIns="45720" rtlCol="0" anchor="ctr">
            <a:normAutofit/>
          </a:bodyPr>
          <a:lstStyle>
            <a:lvl1pPr>
              <a:defRPr b="1">
                <a:solidFill>
                  <a:srgbClr val="242A67"/>
                </a:solidFill>
              </a:defRPr>
            </a:lvl1pPr>
          </a:lstStyle>
          <a:p>
            <a:r>
              <a:rPr lang="en-US"/>
              <a:t>Click to edit Master title style</a:t>
            </a:r>
          </a:p>
        </p:txBody>
      </p:sp>
      <p:sp>
        <p:nvSpPr>
          <p:cNvPr id="3" name="Text Placeholder 2">
            <a:extLst>
              <a:ext uri="{FF2B5EF4-FFF2-40B4-BE49-F238E27FC236}">
                <a16:creationId xmlns:a16="http://schemas.microsoft.com/office/drawing/2014/main" id="{D91034E5-AD64-6948-9218-9C992A4EEDF2}"/>
              </a:ext>
            </a:extLst>
          </p:cNvPr>
          <p:cNvSpPr>
            <a:spLocks noGrp="1"/>
          </p:cNvSpPr>
          <p:nvPr>
            <p:ph type="body" sz="quarter" idx="10"/>
          </p:nvPr>
        </p:nvSpPr>
        <p:spPr>
          <a:xfrm>
            <a:off x="239713" y="1390650"/>
            <a:ext cx="5713412" cy="4254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BF339DF1-4D1A-5A42-8714-06EA4AE3407C}"/>
              </a:ext>
            </a:extLst>
          </p:cNvPr>
          <p:cNvSpPr>
            <a:spLocks noGrp="1"/>
          </p:cNvSpPr>
          <p:nvPr>
            <p:ph type="body" sz="quarter" idx="11"/>
          </p:nvPr>
        </p:nvSpPr>
        <p:spPr>
          <a:xfrm>
            <a:off x="6167438" y="1390650"/>
            <a:ext cx="5819775" cy="4273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109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imple 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7ABB110-8FE8-D94F-80DA-305FA921FEBA}"/>
              </a:ext>
            </a:extLst>
          </p:cNvPr>
          <p:cNvSpPr>
            <a:spLocks noGrp="1"/>
          </p:cNvSpPr>
          <p:nvPr>
            <p:ph type="title"/>
          </p:nvPr>
        </p:nvSpPr>
        <p:spPr>
          <a:xfrm>
            <a:off x="240223" y="233390"/>
            <a:ext cx="11747715" cy="828244"/>
          </a:xfrm>
          <a:prstGeom prst="rect">
            <a:avLst/>
          </a:prstGeom>
        </p:spPr>
        <p:txBody>
          <a:bodyPr vert="horz" lIns="91440" tIns="45720" rIns="91440" bIns="45720" rtlCol="0" anchor="ctr">
            <a:normAutofit/>
          </a:bodyPr>
          <a:lstStyle>
            <a:lvl1pPr>
              <a:defRPr b="1">
                <a:solidFill>
                  <a:srgbClr val="242A67"/>
                </a:solidFill>
              </a:defRPr>
            </a:lvl1pPr>
          </a:lstStyle>
          <a:p>
            <a:r>
              <a:rPr lang="en-US"/>
              <a:t>Click to edit Master title style</a:t>
            </a:r>
          </a:p>
        </p:txBody>
      </p:sp>
    </p:spTree>
    <p:extLst>
      <p:ext uri="{BB962C8B-B14F-4D97-AF65-F5344CB8AC3E}">
        <p14:creationId xmlns:p14="http://schemas.microsoft.com/office/powerpoint/2010/main" val="4230064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imple Image&amp;Tex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97ABB110-8FE8-D94F-80DA-305FA921FEBA}"/>
              </a:ext>
            </a:extLst>
          </p:cNvPr>
          <p:cNvSpPr>
            <a:spLocks noGrp="1"/>
          </p:cNvSpPr>
          <p:nvPr>
            <p:ph type="title"/>
          </p:nvPr>
        </p:nvSpPr>
        <p:spPr>
          <a:xfrm>
            <a:off x="240223" y="233390"/>
            <a:ext cx="11747715" cy="828244"/>
          </a:xfrm>
          <a:prstGeom prst="rect">
            <a:avLst/>
          </a:prstGeom>
        </p:spPr>
        <p:txBody>
          <a:bodyPr vert="horz" lIns="91440" tIns="45720" rIns="91440" bIns="45720" rtlCol="0" anchor="ctr">
            <a:normAutofit/>
          </a:bodyPr>
          <a:lstStyle>
            <a:lvl1pPr>
              <a:defRPr b="1">
                <a:solidFill>
                  <a:srgbClr val="242A67"/>
                </a:solidFill>
              </a:defRPr>
            </a:lvl1pPr>
          </a:lstStyle>
          <a:p>
            <a:r>
              <a:rPr lang="en-US"/>
              <a:t>Click to edit Master title style</a:t>
            </a:r>
          </a:p>
        </p:txBody>
      </p:sp>
      <p:sp>
        <p:nvSpPr>
          <p:cNvPr id="8" name="Text Placeholder 7">
            <a:extLst>
              <a:ext uri="{FF2B5EF4-FFF2-40B4-BE49-F238E27FC236}">
                <a16:creationId xmlns:a16="http://schemas.microsoft.com/office/drawing/2014/main" id="{69C6673C-A20C-BC41-8FE7-838CFCBA8F9A}"/>
              </a:ext>
            </a:extLst>
          </p:cNvPr>
          <p:cNvSpPr>
            <a:spLocks noGrp="1"/>
          </p:cNvSpPr>
          <p:nvPr>
            <p:ph type="body" sz="quarter" idx="10"/>
          </p:nvPr>
        </p:nvSpPr>
        <p:spPr>
          <a:xfrm>
            <a:off x="5691673" y="1390650"/>
            <a:ext cx="6296264" cy="4310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071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Blee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2001" cy="6858000"/>
          </a:xfrm>
        </p:spPr>
        <p:txBody>
          <a:bodyPr anchor="ctr">
            <a:normAutofit/>
          </a:bodyPr>
          <a:lstStyle>
            <a:lvl1pPr marL="0" indent="0" algn="ctr">
              <a:buNone/>
              <a:defRPr sz="2800">
                <a:solidFill>
                  <a:schemeClr val="bg1"/>
                </a:solidFill>
              </a:defRPr>
            </a:lvl1pPr>
          </a:lstStyle>
          <a:p>
            <a:r>
              <a:rPr lang="en-US"/>
              <a:t>Tap icon to insert image</a:t>
            </a:r>
          </a:p>
          <a:p>
            <a:endParaRPr lang="en-US"/>
          </a:p>
          <a:p>
            <a:endParaRPr lang="en-US"/>
          </a:p>
        </p:txBody>
      </p:sp>
    </p:spTree>
    <p:extLst>
      <p:ext uri="{BB962C8B-B14F-4D97-AF65-F5344CB8AC3E}">
        <p14:creationId xmlns:p14="http://schemas.microsoft.com/office/powerpoint/2010/main" val="293449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mple Co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6DCD388-9BBC-6840-8581-914C36CEDD5B}"/>
              </a:ext>
            </a:extLst>
          </p:cNvPr>
          <p:cNvSpPr>
            <a:spLocks noGrp="1"/>
          </p:cNvSpPr>
          <p:nvPr>
            <p:ph type="title" hasCustomPrompt="1"/>
          </p:nvPr>
        </p:nvSpPr>
        <p:spPr>
          <a:xfrm>
            <a:off x="240224" y="233390"/>
            <a:ext cx="9678218" cy="828244"/>
          </a:xfrm>
          <a:prstGeom prst="rect">
            <a:avLst/>
          </a:prstGeom>
        </p:spPr>
        <p:txBody>
          <a:bodyPr vert="horz" lIns="91440" tIns="45720" rIns="91440" bIns="45720" rtlCol="0" anchor="ctr">
            <a:normAutofit/>
          </a:bodyPr>
          <a:lstStyle>
            <a:lvl1pPr>
              <a:defRPr b="1">
                <a:solidFill>
                  <a:srgbClr val="242A67"/>
                </a:solidFill>
              </a:defRPr>
            </a:lvl1pPr>
          </a:lstStyle>
          <a:p>
            <a:r>
              <a:rPr lang="en-US"/>
              <a:t>Sample Code</a:t>
            </a:r>
          </a:p>
        </p:txBody>
      </p:sp>
      <p:pic>
        <p:nvPicPr>
          <p:cNvPr id="4" name="Picture 3">
            <a:extLst>
              <a:ext uri="{FF2B5EF4-FFF2-40B4-BE49-F238E27FC236}">
                <a16:creationId xmlns:a16="http://schemas.microsoft.com/office/drawing/2014/main" id="{D296FD6F-C81A-7240-A72C-8744E0A87F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114859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ample Code Reversed">
    <p:bg>
      <p:bgPr>
        <a:solidFill>
          <a:srgbClr val="141F6C"/>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6DCD388-9BBC-6840-8581-914C36CEDD5B}"/>
              </a:ext>
            </a:extLst>
          </p:cNvPr>
          <p:cNvSpPr>
            <a:spLocks noGrp="1"/>
          </p:cNvSpPr>
          <p:nvPr>
            <p:ph type="title" hasCustomPrompt="1"/>
          </p:nvPr>
        </p:nvSpPr>
        <p:spPr>
          <a:xfrm>
            <a:off x="240224" y="233390"/>
            <a:ext cx="9678218" cy="828244"/>
          </a:xfrm>
          <a:prstGeom prst="rect">
            <a:avLst/>
          </a:prstGeom>
        </p:spPr>
        <p:txBody>
          <a:bodyPr vert="horz" lIns="91440" tIns="45720" rIns="91440" bIns="45720" rtlCol="0" anchor="ctr">
            <a:normAutofit/>
          </a:bodyPr>
          <a:lstStyle>
            <a:lvl1pPr>
              <a:defRPr b="1">
                <a:solidFill>
                  <a:schemeClr val="bg1"/>
                </a:solidFill>
              </a:defRPr>
            </a:lvl1pPr>
          </a:lstStyle>
          <a:p>
            <a:r>
              <a:rPr lang="en-US"/>
              <a:t>Sample Code</a:t>
            </a:r>
          </a:p>
        </p:txBody>
      </p:sp>
      <p:pic>
        <p:nvPicPr>
          <p:cNvPr id="6" name="Picture 5">
            <a:extLst>
              <a:ext uri="{FF2B5EF4-FFF2-40B4-BE49-F238E27FC236}">
                <a16:creationId xmlns:a16="http://schemas.microsoft.com/office/drawing/2014/main" id="{81E20459-A8CB-E94D-8DFA-02BF794377E7}"/>
              </a:ext>
            </a:extLst>
          </p:cNvPr>
          <p:cNvPicPr>
            <a:picLocks noChangeAspect="1"/>
          </p:cNvPicPr>
          <p:nvPr userDrawn="1"/>
        </p:nvPicPr>
        <p:blipFill>
          <a:blip r:embed="rId2"/>
          <a:stretch>
            <a:fillRect/>
          </a:stretch>
        </p:blipFill>
        <p:spPr>
          <a:xfrm>
            <a:off x="10578142" y="247009"/>
            <a:ext cx="1353904" cy="349307"/>
          </a:xfrm>
          <a:prstGeom prst="rect">
            <a:avLst/>
          </a:prstGeom>
        </p:spPr>
      </p:pic>
    </p:spTree>
    <p:extLst>
      <p:ext uri="{BB962C8B-B14F-4D97-AF65-F5344CB8AC3E}">
        <p14:creationId xmlns:p14="http://schemas.microsoft.com/office/powerpoint/2010/main" val="1206504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13781A-B768-C447-A0A8-14FA80D977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4">
            <a:extLst>
              <a:ext uri="{FF2B5EF4-FFF2-40B4-BE49-F238E27FC236}">
                <a16:creationId xmlns:a16="http://schemas.microsoft.com/office/drawing/2014/main" id="{01CCAE79-889E-0D41-BB9A-F33450C69915}"/>
              </a:ext>
            </a:extLst>
          </p:cNvPr>
          <p:cNvSpPr>
            <a:spLocks noGrp="1"/>
          </p:cNvSpPr>
          <p:nvPr>
            <p:ph type="title"/>
          </p:nvPr>
        </p:nvSpPr>
        <p:spPr>
          <a:xfrm>
            <a:off x="456616" y="2071951"/>
            <a:ext cx="10814764" cy="1079598"/>
          </a:xfrm>
        </p:spPr>
        <p:txBody>
          <a:bodyPr>
            <a:normAutofit/>
          </a:bodyPr>
          <a:lstStyle>
            <a:lvl1pPr algn="l">
              <a:defRPr sz="5400">
                <a:solidFill>
                  <a:srgbClr val="141F6C"/>
                </a:solidFill>
              </a:defRPr>
            </a:lvl1pPr>
          </a:lstStyle>
          <a:p>
            <a:r>
              <a:rPr lang="en-US"/>
              <a:t>Click to edit Master title style</a:t>
            </a:r>
          </a:p>
        </p:txBody>
      </p:sp>
      <p:sp>
        <p:nvSpPr>
          <p:cNvPr id="8" name="Text Placeholder 6">
            <a:extLst>
              <a:ext uri="{FF2B5EF4-FFF2-40B4-BE49-F238E27FC236}">
                <a16:creationId xmlns:a16="http://schemas.microsoft.com/office/drawing/2014/main" id="{F047A6C3-FFFE-B446-9572-ECE86DF78F56}"/>
              </a:ext>
            </a:extLst>
          </p:cNvPr>
          <p:cNvSpPr>
            <a:spLocks noGrp="1"/>
          </p:cNvSpPr>
          <p:nvPr>
            <p:ph type="body" sz="quarter" idx="10"/>
          </p:nvPr>
        </p:nvSpPr>
        <p:spPr>
          <a:xfrm>
            <a:off x="456616" y="4415983"/>
            <a:ext cx="11327947" cy="1173054"/>
          </a:xfrm>
        </p:spPr>
        <p:txBody>
          <a:bodyPr/>
          <a:lstStyle>
            <a:lvl1pPr marL="0" indent="0">
              <a:buNone/>
              <a:defRPr sz="2400">
                <a:solidFill>
                  <a:srgbClr val="150454"/>
                </a:solidFill>
                <a:latin typeface="Arial" panose="020B0604020202020204" pitchFamily="34" charset="0"/>
                <a:cs typeface="Arial" panose="020B0604020202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2" name="Picture 11">
            <a:extLst>
              <a:ext uri="{FF2B5EF4-FFF2-40B4-BE49-F238E27FC236}">
                <a16:creationId xmlns:a16="http://schemas.microsoft.com/office/drawing/2014/main" id="{58E08AF9-CE02-B049-AAF0-3BFFFD7B4B9B}"/>
              </a:ext>
            </a:extLst>
          </p:cNvPr>
          <p:cNvPicPr>
            <a:picLocks noChangeAspect="1"/>
          </p:cNvPicPr>
          <p:nvPr userDrawn="1"/>
        </p:nvPicPr>
        <p:blipFill>
          <a:blip r:embed="rId3"/>
          <a:stretch>
            <a:fillRect/>
          </a:stretch>
        </p:blipFill>
        <p:spPr>
          <a:xfrm>
            <a:off x="559253" y="1571475"/>
            <a:ext cx="524030" cy="351338"/>
          </a:xfrm>
          <a:prstGeom prst="rect">
            <a:avLst/>
          </a:prstGeom>
        </p:spPr>
      </p:pic>
      <p:pic>
        <p:nvPicPr>
          <p:cNvPr id="9" name="Picture 8">
            <a:extLst>
              <a:ext uri="{FF2B5EF4-FFF2-40B4-BE49-F238E27FC236}">
                <a16:creationId xmlns:a16="http://schemas.microsoft.com/office/drawing/2014/main" id="{A2FB4D87-FA83-694C-842C-A93EBDCC74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403678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27BC33A-0C37-3140-8FB7-EAE7EFE5D44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38156F-551F-6D40-892E-A64DBB4EED27}"/>
              </a:ext>
            </a:extLst>
          </p:cNvPr>
          <p:cNvSpPr>
            <a:spLocks noGrp="1"/>
          </p:cNvSpPr>
          <p:nvPr>
            <p:ph type="ctrTitle"/>
          </p:nvPr>
        </p:nvSpPr>
        <p:spPr>
          <a:xfrm>
            <a:off x="472698" y="1976999"/>
            <a:ext cx="11027044" cy="983738"/>
          </a:xfrm>
        </p:spPr>
        <p:txBody>
          <a:bodyPr anchor="b">
            <a:normAutofit/>
          </a:bodyPr>
          <a:lstStyle>
            <a:lvl1pPr algn="l">
              <a:defRPr sz="4400" b="1">
                <a:solidFill>
                  <a:schemeClr val="bg1"/>
                </a:solidFill>
              </a:defRPr>
            </a:lvl1pPr>
          </a:lstStyle>
          <a:p>
            <a:r>
              <a:rPr lang="en-US"/>
              <a:t>Click to edit Master title style</a:t>
            </a:r>
          </a:p>
        </p:txBody>
      </p:sp>
      <p:sp>
        <p:nvSpPr>
          <p:cNvPr id="11" name="Text Placeholder 6">
            <a:extLst>
              <a:ext uri="{FF2B5EF4-FFF2-40B4-BE49-F238E27FC236}">
                <a16:creationId xmlns:a16="http://schemas.microsoft.com/office/drawing/2014/main" id="{F873386E-01EF-0047-ABFF-F06395BF48AD}"/>
              </a:ext>
            </a:extLst>
          </p:cNvPr>
          <p:cNvSpPr>
            <a:spLocks noGrp="1"/>
          </p:cNvSpPr>
          <p:nvPr>
            <p:ph type="body" sz="quarter" idx="15" hasCustomPrompt="1"/>
          </p:nvPr>
        </p:nvSpPr>
        <p:spPr>
          <a:xfrm>
            <a:off x="472698" y="1050773"/>
            <a:ext cx="7971406" cy="367322"/>
          </a:xfrm>
        </p:spPr>
        <p:txBody>
          <a:bodyPr>
            <a:normAutofit/>
          </a:bodyPr>
          <a:lstStyle>
            <a:lvl1pPr marL="0" indent="0">
              <a:buNone/>
              <a:defRPr sz="1800" b="1" spc="300">
                <a:solidFill>
                  <a:schemeClr val="bg1"/>
                </a:solidFill>
              </a:defRPr>
            </a:lvl1pPr>
          </a:lstStyle>
          <a:p>
            <a:r>
              <a:rPr lang="en-US"/>
              <a:t>#TC18</a:t>
            </a:r>
          </a:p>
        </p:txBody>
      </p:sp>
      <p:sp>
        <p:nvSpPr>
          <p:cNvPr id="13" name="Subtitle 2">
            <a:extLst>
              <a:ext uri="{FF2B5EF4-FFF2-40B4-BE49-F238E27FC236}">
                <a16:creationId xmlns:a16="http://schemas.microsoft.com/office/drawing/2014/main" id="{2B0425BE-2233-2041-822C-CE9B057BF7DC}"/>
              </a:ext>
            </a:extLst>
          </p:cNvPr>
          <p:cNvSpPr>
            <a:spLocks noGrp="1"/>
          </p:cNvSpPr>
          <p:nvPr>
            <p:ph type="subTitle" idx="1" hasCustomPrompt="1"/>
          </p:nvPr>
        </p:nvSpPr>
        <p:spPr>
          <a:xfrm>
            <a:off x="472698" y="3864029"/>
            <a:ext cx="11027044" cy="1655762"/>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a:t>
            </a:r>
          </a:p>
          <a:p>
            <a:r>
              <a:rPr lang="en-US"/>
              <a:t>Job Title</a:t>
            </a:r>
          </a:p>
          <a:p>
            <a:r>
              <a:rPr lang="en-US"/>
              <a:t>Company/Org Name</a:t>
            </a:r>
          </a:p>
        </p:txBody>
      </p:sp>
      <p:pic>
        <p:nvPicPr>
          <p:cNvPr id="7" name="Picture 6">
            <a:extLst>
              <a:ext uri="{FF2B5EF4-FFF2-40B4-BE49-F238E27FC236}">
                <a16:creationId xmlns:a16="http://schemas.microsoft.com/office/drawing/2014/main" id="{66BCBA5C-DF15-5642-9066-8EC25E8B9E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943756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CA37838-C59C-D544-91B9-3A187A91CF3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4">
            <a:extLst>
              <a:ext uri="{FF2B5EF4-FFF2-40B4-BE49-F238E27FC236}">
                <a16:creationId xmlns:a16="http://schemas.microsoft.com/office/drawing/2014/main" id="{01CCAE79-889E-0D41-BB9A-F33450C69915}"/>
              </a:ext>
            </a:extLst>
          </p:cNvPr>
          <p:cNvSpPr>
            <a:spLocks noGrp="1"/>
          </p:cNvSpPr>
          <p:nvPr>
            <p:ph type="title"/>
          </p:nvPr>
        </p:nvSpPr>
        <p:spPr>
          <a:xfrm>
            <a:off x="456616" y="2071951"/>
            <a:ext cx="10814764" cy="1079598"/>
          </a:xfrm>
        </p:spPr>
        <p:txBody>
          <a:bodyPr>
            <a:normAutofit/>
          </a:bodyPr>
          <a:lstStyle>
            <a:lvl1pPr algn="l">
              <a:defRPr sz="5400">
                <a:solidFill>
                  <a:schemeClr val="bg1"/>
                </a:solidFill>
              </a:defRPr>
            </a:lvl1pPr>
          </a:lstStyle>
          <a:p>
            <a:r>
              <a:rPr lang="en-US"/>
              <a:t>Click to edit Master title style</a:t>
            </a:r>
          </a:p>
        </p:txBody>
      </p:sp>
      <p:sp>
        <p:nvSpPr>
          <p:cNvPr id="8" name="Text Placeholder 6">
            <a:extLst>
              <a:ext uri="{FF2B5EF4-FFF2-40B4-BE49-F238E27FC236}">
                <a16:creationId xmlns:a16="http://schemas.microsoft.com/office/drawing/2014/main" id="{F047A6C3-FFFE-B446-9572-ECE86DF78F56}"/>
              </a:ext>
            </a:extLst>
          </p:cNvPr>
          <p:cNvSpPr>
            <a:spLocks noGrp="1"/>
          </p:cNvSpPr>
          <p:nvPr>
            <p:ph type="body" sz="quarter" idx="10"/>
          </p:nvPr>
        </p:nvSpPr>
        <p:spPr>
          <a:xfrm>
            <a:off x="456616" y="4415983"/>
            <a:ext cx="11327947" cy="967780"/>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5" name="Picture 14">
            <a:extLst>
              <a:ext uri="{FF2B5EF4-FFF2-40B4-BE49-F238E27FC236}">
                <a16:creationId xmlns:a16="http://schemas.microsoft.com/office/drawing/2014/main" id="{18B7EF39-2D6F-F44B-93AD-A7FFEB865809}"/>
              </a:ext>
            </a:extLst>
          </p:cNvPr>
          <p:cNvPicPr>
            <a:picLocks noChangeAspect="1"/>
          </p:cNvPicPr>
          <p:nvPr userDrawn="1"/>
        </p:nvPicPr>
        <p:blipFill>
          <a:blip r:embed="rId3"/>
          <a:stretch>
            <a:fillRect/>
          </a:stretch>
        </p:blipFill>
        <p:spPr>
          <a:xfrm>
            <a:off x="583072" y="1587445"/>
            <a:ext cx="476391" cy="319398"/>
          </a:xfrm>
          <a:prstGeom prst="rect">
            <a:avLst/>
          </a:prstGeom>
        </p:spPr>
      </p:pic>
      <p:pic>
        <p:nvPicPr>
          <p:cNvPr id="9" name="Picture 8">
            <a:extLst>
              <a:ext uri="{FF2B5EF4-FFF2-40B4-BE49-F238E27FC236}">
                <a16:creationId xmlns:a16="http://schemas.microsoft.com/office/drawing/2014/main" id="{CAD8AFCF-7FF1-6641-A85E-93CCEFD1336B}"/>
              </a:ext>
            </a:extLst>
          </p:cNvPr>
          <p:cNvPicPr>
            <a:picLocks noChangeAspect="1"/>
          </p:cNvPicPr>
          <p:nvPr userDrawn="1"/>
        </p:nvPicPr>
        <p:blipFill>
          <a:blip r:embed="rId4"/>
          <a:stretch>
            <a:fillRect/>
          </a:stretch>
        </p:blipFill>
        <p:spPr>
          <a:xfrm>
            <a:off x="10578142" y="247009"/>
            <a:ext cx="1353904" cy="349307"/>
          </a:xfrm>
          <a:prstGeom prst="rect">
            <a:avLst/>
          </a:prstGeom>
        </p:spPr>
      </p:pic>
    </p:spTree>
    <p:extLst>
      <p:ext uri="{BB962C8B-B14F-4D97-AF65-F5344CB8AC3E}">
        <p14:creationId xmlns:p14="http://schemas.microsoft.com/office/powerpoint/2010/main" val="3714697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FBD77A-44FD-DD4D-8844-DD0244C874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4">
            <a:extLst>
              <a:ext uri="{FF2B5EF4-FFF2-40B4-BE49-F238E27FC236}">
                <a16:creationId xmlns:a16="http://schemas.microsoft.com/office/drawing/2014/main" id="{01CCAE79-889E-0D41-BB9A-F33450C69915}"/>
              </a:ext>
            </a:extLst>
          </p:cNvPr>
          <p:cNvSpPr>
            <a:spLocks noGrp="1"/>
          </p:cNvSpPr>
          <p:nvPr>
            <p:ph type="title"/>
          </p:nvPr>
        </p:nvSpPr>
        <p:spPr>
          <a:xfrm>
            <a:off x="456616" y="2071951"/>
            <a:ext cx="10814764" cy="1079598"/>
          </a:xfrm>
        </p:spPr>
        <p:txBody>
          <a:bodyPr>
            <a:normAutofit/>
          </a:bodyPr>
          <a:lstStyle>
            <a:lvl1pPr algn="l">
              <a:defRPr sz="5400">
                <a:solidFill>
                  <a:schemeClr val="bg1"/>
                </a:solidFill>
              </a:defRPr>
            </a:lvl1pPr>
          </a:lstStyle>
          <a:p>
            <a:r>
              <a:rPr lang="en-US"/>
              <a:t>Click to edit Master title style</a:t>
            </a:r>
          </a:p>
        </p:txBody>
      </p:sp>
      <p:sp>
        <p:nvSpPr>
          <p:cNvPr id="8" name="Text Placeholder 6">
            <a:extLst>
              <a:ext uri="{FF2B5EF4-FFF2-40B4-BE49-F238E27FC236}">
                <a16:creationId xmlns:a16="http://schemas.microsoft.com/office/drawing/2014/main" id="{F047A6C3-FFFE-B446-9572-ECE86DF78F56}"/>
              </a:ext>
            </a:extLst>
          </p:cNvPr>
          <p:cNvSpPr>
            <a:spLocks noGrp="1"/>
          </p:cNvSpPr>
          <p:nvPr>
            <p:ph type="body" sz="quarter" idx="10"/>
          </p:nvPr>
        </p:nvSpPr>
        <p:spPr>
          <a:xfrm>
            <a:off x="456616" y="4415982"/>
            <a:ext cx="11327947" cy="108744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5" name="Picture 14">
            <a:extLst>
              <a:ext uri="{FF2B5EF4-FFF2-40B4-BE49-F238E27FC236}">
                <a16:creationId xmlns:a16="http://schemas.microsoft.com/office/drawing/2014/main" id="{18B7EF39-2D6F-F44B-93AD-A7FFEB865809}"/>
              </a:ext>
            </a:extLst>
          </p:cNvPr>
          <p:cNvPicPr>
            <a:picLocks noChangeAspect="1"/>
          </p:cNvPicPr>
          <p:nvPr userDrawn="1"/>
        </p:nvPicPr>
        <p:blipFill>
          <a:blip r:embed="rId3"/>
          <a:stretch>
            <a:fillRect/>
          </a:stretch>
        </p:blipFill>
        <p:spPr>
          <a:xfrm>
            <a:off x="583072" y="1587445"/>
            <a:ext cx="476391" cy="319398"/>
          </a:xfrm>
          <a:prstGeom prst="rect">
            <a:avLst/>
          </a:prstGeom>
        </p:spPr>
      </p:pic>
      <p:pic>
        <p:nvPicPr>
          <p:cNvPr id="9" name="Picture 8">
            <a:extLst>
              <a:ext uri="{FF2B5EF4-FFF2-40B4-BE49-F238E27FC236}">
                <a16:creationId xmlns:a16="http://schemas.microsoft.com/office/drawing/2014/main" id="{ADD6628A-A88F-4140-AFBB-5277C0D173A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333880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CE5D39-BEC2-814B-BFB8-8BC1FA6EC72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4">
            <a:extLst>
              <a:ext uri="{FF2B5EF4-FFF2-40B4-BE49-F238E27FC236}">
                <a16:creationId xmlns:a16="http://schemas.microsoft.com/office/drawing/2014/main" id="{01CCAE79-889E-0D41-BB9A-F33450C69915}"/>
              </a:ext>
            </a:extLst>
          </p:cNvPr>
          <p:cNvSpPr>
            <a:spLocks noGrp="1"/>
          </p:cNvSpPr>
          <p:nvPr>
            <p:ph type="title"/>
          </p:nvPr>
        </p:nvSpPr>
        <p:spPr>
          <a:xfrm>
            <a:off x="456616" y="2071951"/>
            <a:ext cx="10814764" cy="1079598"/>
          </a:xfrm>
        </p:spPr>
        <p:txBody>
          <a:bodyPr>
            <a:normAutofit/>
          </a:bodyPr>
          <a:lstStyle>
            <a:lvl1pPr algn="l">
              <a:defRPr sz="5400">
                <a:solidFill>
                  <a:schemeClr val="bg1"/>
                </a:solidFill>
              </a:defRPr>
            </a:lvl1pPr>
          </a:lstStyle>
          <a:p>
            <a:r>
              <a:rPr lang="en-US"/>
              <a:t>Click to edit Master title style</a:t>
            </a:r>
          </a:p>
        </p:txBody>
      </p:sp>
      <p:sp>
        <p:nvSpPr>
          <p:cNvPr id="8" name="Text Placeholder 6">
            <a:extLst>
              <a:ext uri="{FF2B5EF4-FFF2-40B4-BE49-F238E27FC236}">
                <a16:creationId xmlns:a16="http://schemas.microsoft.com/office/drawing/2014/main" id="{F047A6C3-FFFE-B446-9572-ECE86DF78F56}"/>
              </a:ext>
            </a:extLst>
          </p:cNvPr>
          <p:cNvSpPr>
            <a:spLocks noGrp="1"/>
          </p:cNvSpPr>
          <p:nvPr>
            <p:ph type="body" sz="quarter" idx="10"/>
          </p:nvPr>
        </p:nvSpPr>
        <p:spPr>
          <a:xfrm>
            <a:off x="456616" y="4415982"/>
            <a:ext cx="11327947" cy="986441"/>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5" name="Picture 14">
            <a:extLst>
              <a:ext uri="{FF2B5EF4-FFF2-40B4-BE49-F238E27FC236}">
                <a16:creationId xmlns:a16="http://schemas.microsoft.com/office/drawing/2014/main" id="{18B7EF39-2D6F-F44B-93AD-A7FFEB865809}"/>
              </a:ext>
            </a:extLst>
          </p:cNvPr>
          <p:cNvPicPr>
            <a:picLocks noChangeAspect="1"/>
          </p:cNvPicPr>
          <p:nvPr userDrawn="1"/>
        </p:nvPicPr>
        <p:blipFill>
          <a:blip r:embed="rId3"/>
          <a:stretch>
            <a:fillRect/>
          </a:stretch>
        </p:blipFill>
        <p:spPr>
          <a:xfrm>
            <a:off x="583072" y="1587445"/>
            <a:ext cx="476391" cy="319398"/>
          </a:xfrm>
          <a:prstGeom prst="rect">
            <a:avLst/>
          </a:prstGeom>
        </p:spPr>
      </p:pic>
      <p:pic>
        <p:nvPicPr>
          <p:cNvPr id="11" name="Picture 10">
            <a:extLst>
              <a:ext uri="{FF2B5EF4-FFF2-40B4-BE49-F238E27FC236}">
                <a16:creationId xmlns:a16="http://schemas.microsoft.com/office/drawing/2014/main" id="{A987AA80-1C3A-3A43-BC20-26964A0BE0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47636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5232BA-4DD6-0844-A352-2ADACEA771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4">
            <a:extLst>
              <a:ext uri="{FF2B5EF4-FFF2-40B4-BE49-F238E27FC236}">
                <a16:creationId xmlns:a16="http://schemas.microsoft.com/office/drawing/2014/main" id="{01CCAE79-889E-0D41-BB9A-F33450C69915}"/>
              </a:ext>
            </a:extLst>
          </p:cNvPr>
          <p:cNvSpPr>
            <a:spLocks noGrp="1"/>
          </p:cNvSpPr>
          <p:nvPr>
            <p:ph type="title"/>
          </p:nvPr>
        </p:nvSpPr>
        <p:spPr>
          <a:xfrm>
            <a:off x="456616" y="2071951"/>
            <a:ext cx="10814764" cy="1079598"/>
          </a:xfrm>
        </p:spPr>
        <p:txBody>
          <a:bodyPr>
            <a:normAutofit/>
          </a:bodyPr>
          <a:lstStyle>
            <a:lvl1pPr algn="l">
              <a:defRPr sz="5400">
                <a:solidFill>
                  <a:schemeClr val="bg1"/>
                </a:solidFill>
              </a:defRPr>
            </a:lvl1pPr>
          </a:lstStyle>
          <a:p>
            <a:r>
              <a:rPr lang="en-US"/>
              <a:t>Click to edit Master title style</a:t>
            </a:r>
          </a:p>
        </p:txBody>
      </p:sp>
      <p:sp>
        <p:nvSpPr>
          <p:cNvPr id="8" name="Text Placeholder 6">
            <a:extLst>
              <a:ext uri="{FF2B5EF4-FFF2-40B4-BE49-F238E27FC236}">
                <a16:creationId xmlns:a16="http://schemas.microsoft.com/office/drawing/2014/main" id="{F047A6C3-FFFE-B446-9572-ECE86DF78F56}"/>
              </a:ext>
            </a:extLst>
          </p:cNvPr>
          <p:cNvSpPr>
            <a:spLocks noGrp="1"/>
          </p:cNvSpPr>
          <p:nvPr>
            <p:ph type="body" sz="quarter" idx="10"/>
          </p:nvPr>
        </p:nvSpPr>
        <p:spPr>
          <a:xfrm>
            <a:off x="456616" y="4415982"/>
            <a:ext cx="11327947" cy="108744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5" name="Picture 14">
            <a:extLst>
              <a:ext uri="{FF2B5EF4-FFF2-40B4-BE49-F238E27FC236}">
                <a16:creationId xmlns:a16="http://schemas.microsoft.com/office/drawing/2014/main" id="{18B7EF39-2D6F-F44B-93AD-A7FFEB865809}"/>
              </a:ext>
            </a:extLst>
          </p:cNvPr>
          <p:cNvPicPr>
            <a:picLocks noChangeAspect="1"/>
          </p:cNvPicPr>
          <p:nvPr userDrawn="1"/>
        </p:nvPicPr>
        <p:blipFill>
          <a:blip r:embed="rId3"/>
          <a:stretch>
            <a:fillRect/>
          </a:stretch>
        </p:blipFill>
        <p:spPr>
          <a:xfrm>
            <a:off x="583072" y="1587445"/>
            <a:ext cx="476391" cy="319398"/>
          </a:xfrm>
          <a:prstGeom prst="rect">
            <a:avLst/>
          </a:prstGeom>
        </p:spPr>
      </p:pic>
      <p:pic>
        <p:nvPicPr>
          <p:cNvPr id="9" name="Picture 8">
            <a:extLst>
              <a:ext uri="{FF2B5EF4-FFF2-40B4-BE49-F238E27FC236}">
                <a16:creationId xmlns:a16="http://schemas.microsoft.com/office/drawing/2014/main" id="{F6A0C68D-497B-094A-9939-B9033493D7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233834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6D40D4-4C2D-B647-B8F9-47697B638CE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4">
            <a:extLst>
              <a:ext uri="{FF2B5EF4-FFF2-40B4-BE49-F238E27FC236}">
                <a16:creationId xmlns:a16="http://schemas.microsoft.com/office/drawing/2014/main" id="{01CCAE79-889E-0D41-BB9A-F33450C69915}"/>
              </a:ext>
            </a:extLst>
          </p:cNvPr>
          <p:cNvSpPr>
            <a:spLocks noGrp="1"/>
          </p:cNvSpPr>
          <p:nvPr>
            <p:ph type="title"/>
          </p:nvPr>
        </p:nvSpPr>
        <p:spPr>
          <a:xfrm>
            <a:off x="456616" y="2071951"/>
            <a:ext cx="10814764" cy="1079598"/>
          </a:xfrm>
        </p:spPr>
        <p:txBody>
          <a:bodyPr>
            <a:normAutofit/>
          </a:bodyPr>
          <a:lstStyle>
            <a:lvl1pPr algn="l">
              <a:defRPr sz="5400">
                <a:solidFill>
                  <a:schemeClr val="bg1"/>
                </a:solidFill>
              </a:defRPr>
            </a:lvl1pPr>
          </a:lstStyle>
          <a:p>
            <a:r>
              <a:rPr lang="en-US"/>
              <a:t>Click to edit Master title style</a:t>
            </a:r>
          </a:p>
        </p:txBody>
      </p:sp>
      <p:sp>
        <p:nvSpPr>
          <p:cNvPr id="8" name="Text Placeholder 6">
            <a:extLst>
              <a:ext uri="{FF2B5EF4-FFF2-40B4-BE49-F238E27FC236}">
                <a16:creationId xmlns:a16="http://schemas.microsoft.com/office/drawing/2014/main" id="{F047A6C3-FFFE-B446-9572-ECE86DF78F56}"/>
              </a:ext>
            </a:extLst>
          </p:cNvPr>
          <p:cNvSpPr>
            <a:spLocks noGrp="1"/>
          </p:cNvSpPr>
          <p:nvPr>
            <p:ph type="body" sz="quarter" idx="10"/>
          </p:nvPr>
        </p:nvSpPr>
        <p:spPr>
          <a:xfrm>
            <a:off x="456616" y="4415982"/>
            <a:ext cx="11327947" cy="108744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5" name="Picture 14">
            <a:extLst>
              <a:ext uri="{FF2B5EF4-FFF2-40B4-BE49-F238E27FC236}">
                <a16:creationId xmlns:a16="http://schemas.microsoft.com/office/drawing/2014/main" id="{18B7EF39-2D6F-F44B-93AD-A7FFEB865809}"/>
              </a:ext>
            </a:extLst>
          </p:cNvPr>
          <p:cNvPicPr>
            <a:picLocks noChangeAspect="1"/>
          </p:cNvPicPr>
          <p:nvPr userDrawn="1"/>
        </p:nvPicPr>
        <p:blipFill>
          <a:blip r:embed="rId3"/>
          <a:stretch>
            <a:fillRect/>
          </a:stretch>
        </p:blipFill>
        <p:spPr>
          <a:xfrm>
            <a:off x="583072" y="1587445"/>
            <a:ext cx="476391" cy="319398"/>
          </a:xfrm>
          <a:prstGeom prst="rect">
            <a:avLst/>
          </a:prstGeom>
        </p:spPr>
      </p:pic>
      <p:pic>
        <p:nvPicPr>
          <p:cNvPr id="11" name="Picture 10">
            <a:extLst>
              <a:ext uri="{FF2B5EF4-FFF2-40B4-BE49-F238E27FC236}">
                <a16:creationId xmlns:a16="http://schemas.microsoft.com/office/drawing/2014/main" id="{A91C54C7-1905-F641-882D-1AE480F753B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3090211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AF096-04C9-6944-A0E9-D7C37093C4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717225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2">
    <p:bg>
      <p:bgPr>
        <a:solidFill>
          <a:srgbClr val="141F6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42E668-2299-0D49-A6C1-4F95C86EDB5D}"/>
              </a:ext>
            </a:extLst>
          </p:cNvPr>
          <p:cNvPicPr>
            <a:picLocks noChangeAspect="1"/>
          </p:cNvPicPr>
          <p:nvPr userDrawn="1"/>
        </p:nvPicPr>
        <p:blipFill>
          <a:blip r:embed="rId2"/>
          <a:stretch>
            <a:fillRect/>
          </a:stretch>
        </p:blipFill>
        <p:spPr>
          <a:xfrm>
            <a:off x="10578142" y="247009"/>
            <a:ext cx="1353904" cy="349307"/>
          </a:xfrm>
          <a:prstGeom prst="rect">
            <a:avLst/>
          </a:prstGeom>
        </p:spPr>
      </p:pic>
    </p:spTree>
    <p:extLst>
      <p:ext uri="{BB962C8B-B14F-4D97-AF65-F5344CB8AC3E}">
        <p14:creationId xmlns:p14="http://schemas.microsoft.com/office/powerpoint/2010/main" val="924114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1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0395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2 (no logo)">
    <p:bg>
      <p:bgPr>
        <a:solidFill>
          <a:srgbClr val="141F6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521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Aci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B4354A-5653-EF44-9CDA-16BB78083BA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2DC785C-B815-F748-8A18-2C8FB52ED3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06669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C7CE87-23D9-3243-8353-01690ED00EC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38156F-551F-6D40-892E-A64DBB4EED27}"/>
              </a:ext>
            </a:extLst>
          </p:cNvPr>
          <p:cNvSpPr>
            <a:spLocks noGrp="1"/>
          </p:cNvSpPr>
          <p:nvPr>
            <p:ph type="ctrTitle"/>
          </p:nvPr>
        </p:nvSpPr>
        <p:spPr>
          <a:xfrm>
            <a:off x="472698" y="1976999"/>
            <a:ext cx="11027044" cy="983738"/>
          </a:xfrm>
        </p:spPr>
        <p:txBody>
          <a:bodyPr anchor="b">
            <a:normAutofit/>
          </a:bodyPr>
          <a:lstStyle>
            <a:lvl1pPr algn="l">
              <a:defRPr sz="4400" b="1">
                <a:solidFill>
                  <a:schemeClr val="bg1"/>
                </a:solidFill>
              </a:defRPr>
            </a:lvl1pPr>
          </a:lstStyle>
          <a:p>
            <a:r>
              <a:rPr lang="en-US"/>
              <a:t>Click to edit Master title style</a:t>
            </a:r>
          </a:p>
        </p:txBody>
      </p:sp>
      <p:sp>
        <p:nvSpPr>
          <p:cNvPr id="11" name="Text Placeholder 6">
            <a:extLst>
              <a:ext uri="{FF2B5EF4-FFF2-40B4-BE49-F238E27FC236}">
                <a16:creationId xmlns:a16="http://schemas.microsoft.com/office/drawing/2014/main" id="{F873386E-01EF-0047-ABFF-F06395BF48AD}"/>
              </a:ext>
            </a:extLst>
          </p:cNvPr>
          <p:cNvSpPr>
            <a:spLocks noGrp="1"/>
          </p:cNvSpPr>
          <p:nvPr>
            <p:ph type="body" sz="quarter" idx="15" hasCustomPrompt="1"/>
          </p:nvPr>
        </p:nvSpPr>
        <p:spPr>
          <a:xfrm>
            <a:off x="472698" y="1050773"/>
            <a:ext cx="7971406" cy="367322"/>
          </a:xfrm>
        </p:spPr>
        <p:txBody>
          <a:bodyPr>
            <a:normAutofit/>
          </a:bodyPr>
          <a:lstStyle>
            <a:lvl1pPr marL="0" indent="0">
              <a:buNone/>
              <a:defRPr sz="1800" b="1" spc="300">
                <a:solidFill>
                  <a:schemeClr val="bg1"/>
                </a:solidFill>
              </a:defRPr>
            </a:lvl1pPr>
          </a:lstStyle>
          <a:p>
            <a:r>
              <a:rPr lang="en-US"/>
              <a:t>#TC18</a:t>
            </a:r>
          </a:p>
        </p:txBody>
      </p:sp>
      <p:sp>
        <p:nvSpPr>
          <p:cNvPr id="14" name="Subtitle 2">
            <a:extLst>
              <a:ext uri="{FF2B5EF4-FFF2-40B4-BE49-F238E27FC236}">
                <a16:creationId xmlns:a16="http://schemas.microsoft.com/office/drawing/2014/main" id="{4092BAA5-5438-4843-9165-F225498A667B}"/>
              </a:ext>
            </a:extLst>
          </p:cNvPr>
          <p:cNvSpPr>
            <a:spLocks noGrp="1"/>
          </p:cNvSpPr>
          <p:nvPr>
            <p:ph type="subTitle" idx="1" hasCustomPrompt="1"/>
          </p:nvPr>
        </p:nvSpPr>
        <p:spPr>
          <a:xfrm>
            <a:off x="472698" y="3864029"/>
            <a:ext cx="11027044" cy="1655762"/>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a:t>
            </a:r>
          </a:p>
          <a:p>
            <a:r>
              <a:rPr lang="en-US"/>
              <a:t>Job Title</a:t>
            </a:r>
          </a:p>
          <a:p>
            <a:r>
              <a:rPr lang="en-US"/>
              <a:t>Company/Org Name</a:t>
            </a:r>
          </a:p>
        </p:txBody>
      </p:sp>
      <p:pic>
        <p:nvPicPr>
          <p:cNvPr id="7" name="Picture 6">
            <a:extLst>
              <a:ext uri="{FF2B5EF4-FFF2-40B4-BE49-F238E27FC236}">
                <a16:creationId xmlns:a16="http://schemas.microsoft.com/office/drawing/2014/main" id="{8CD78302-C416-E446-A5E1-3EFF5FF9D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4245246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Dark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C30551-7834-D343-8FE8-82234E92792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CFD28F0-BD5A-CA4C-B6F4-67BDC00F9D4A}"/>
              </a:ext>
            </a:extLst>
          </p:cNvPr>
          <p:cNvPicPr>
            <a:picLocks noChangeAspect="1"/>
          </p:cNvPicPr>
          <p:nvPr userDrawn="1"/>
        </p:nvPicPr>
        <p:blipFill>
          <a:blip r:embed="rId3"/>
          <a:stretch>
            <a:fillRect/>
          </a:stretch>
        </p:blipFill>
        <p:spPr>
          <a:xfrm>
            <a:off x="10578142" y="247009"/>
            <a:ext cx="1353904" cy="349307"/>
          </a:xfrm>
          <a:prstGeom prst="rect">
            <a:avLst/>
          </a:prstGeom>
        </p:spPr>
      </p:pic>
    </p:spTree>
    <p:extLst>
      <p:ext uri="{BB962C8B-B14F-4D97-AF65-F5344CB8AC3E}">
        <p14:creationId xmlns:p14="http://schemas.microsoft.com/office/powerpoint/2010/main" val="1424557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Sk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70009-9048-034F-82EC-69B86434166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D7FB9F4-03CE-7E46-8ADA-6BC294949F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413762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0BD06-C485-0A41-985E-4F8676C9BE5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9DD357B-F50A-C241-94A7-41924E74D1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19763260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Gre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2A1E-DBE5-CC40-9DC8-967A7314484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23CA6E8-58FB-E74C-8F1C-E911F52409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452123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BB32B-F628-2E4C-80EC-FB28A97F0C8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D2572A9-67F5-7642-A266-733A6BCE74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397642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Blank2">
    <p:bg>
      <p:bgPr>
        <a:solidFill>
          <a:srgbClr val="141F6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70F438-C273-4643-846F-6EBB79D4248B}"/>
              </a:ext>
            </a:extLst>
          </p:cNvPr>
          <p:cNvPicPr>
            <a:picLocks noChangeAspect="1"/>
          </p:cNvPicPr>
          <p:nvPr userDrawn="1"/>
        </p:nvPicPr>
        <p:blipFill>
          <a:blip r:embed="rId2"/>
          <a:stretch>
            <a:fillRect/>
          </a:stretch>
        </p:blipFill>
        <p:spPr>
          <a:xfrm>
            <a:off x="10578142" y="247009"/>
            <a:ext cx="1353904" cy="349307"/>
          </a:xfrm>
          <a:prstGeom prst="rect">
            <a:avLst/>
          </a:prstGeom>
        </p:spPr>
      </p:pic>
    </p:spTree>
    <p:extLst>
      <p:ext uri="{BB962C8B-B14F-4D97-AF65-F5344CB8AC3E}">
        <p14:creationId xmlns:p14="http://schemas.microsoft.com/office/powerpoint/2010/main" val="404425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id (no log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B4354A-5653-EF44-9CDA-16BB78083BA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55998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Dark Blue (no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C30551-7834-D343-8FE8-82234E92792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7380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Sky (no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5580B-F1FD-D841-9333-3422D557EB1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7030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Red (no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0BD06-C485-0A41-985E-4F8676C9BE5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90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ssion Repeat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EA70D2-8AA7-BD48-8903-FBD86FA8899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1810347"/>
            <a:ext cx="11027044" cy="736910"/>
          </a:xfrm>
        </p:spPr>
        <p:txBody>
          <a:bodyPr anchor="t">
            <a:normAutofit/>
          </a:bodyPr>
          <a:lstStyle>
            <a:lvl1pPr algn="l">
              <a:defRPr sz="4400" b="1">
                <a:solidFill>
                  <a:schemeClr val="bg1"/>
                </a:solidFill>
              </a:defRPr>
            </a:lvl1pPr>
          </a:lstStyle>
          <a:p>
            <a:r>
              <a:rPr lang="en-US"/>
              <a:t>Session Name</a:t>
            </a:r>
          </a:p>
        </p:txBody>
      </p:sp>
      <p:sp>
        <p:nvSpPr>
          <p:cNvPr id="38" name="Text Placeholder 6">
            <a:extLst>
              <a:ext uri="{FF2B5EF4-FFF2-40B4-BE49-F238E27FC236}">
                <a16:creationId xmlns:a16="http://schemas.microsoft.com/office/drawing/2014/main" id="{8F5B9F04-5263-F045-83B6-CAF7BAA0068A}"/>
              </a:ext>
            </a:extLst>
          </p:cNvPr>
          <p:cNvSpPr>
            <a:spLocks noGrp="1"/>
          </p:cNvSpPr>
          <p:nvPr>
            <p:ph type="body" sz="quarter" idx="15" hasCustomPrompt="1"/>
          </p:nvPr>
        </p:nvSpPr>
        <p:spPr>
          <a:xfrm>
            <a:off x="472698" y="1050773"/>
            <a:ext cx="7971406" cy="367322"/>
          </a:xfrm>
        </p:spPr>
        <p:txBody>
          <a:bodyPr>
            <a:normAutofit/>
          </a:bodyPr>
          <a:lstStyle>
            <a:lvl1pPr marL="0" indent="0">
              <a:buNone/>
              <a:defRPr sz="1800" b="1" spc="300">
                <a:solidFill>
                  <a:schemeClr val="bg1"/>
                </a:solidFill>
              </a:defRPr>
            </a:lvl1pPr>
          </a:lstStyle>
          <a:p>
            <a:r>
              <a:rPr lang="en-US"/>
              <a:t>SESSION REPEATS</a:t>
            </a:r>
          </a:p>
        </p:txBody>
      </p:sp>
      <p:sp>
        <p:nvSpPr>
          <p:cNvPr id="39" name="Subtitle 2">
            <a:extLst>
              <a:ext uri="{FF2B5EF4-FFF2-40B4-BE49-F238E27FC236}">
                <a16:creationId xmlns:a16="http://schemas.microsoft.com/office/drawing/2014/main" id="{4A2928DD-2216-9948-9BB2-CC85312D243F}"/>
              </a:ext>
            </a:extLst>
          </p:cNvPr>
          <p:cNvSpPr>
            <a:spLocks noGrp="1"/>
          </p:cNvSpPr>
          <p:nvPr>
            <p:ph type="subTitle" idx="1" hasCustomPrompt="1"/>
          </p:nvPr>
        </p:nvSpPr>
        <p:spPr>
          <a:xfrm>
            <a:off x="472698" y="2550756"/>
            <a:ext cx="11027044" cy="681807"/>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Day  |  Time – Time  |  Location</a:t>
            </a:r>
          </a:p>
        </p:txBody>
      </p:sp>
      <p:sp>
        <p:nvSpPr>
          <p:cNvPr id="49" name="Text Placeholder 48">
            <a:extLst>
              <a:ext uri="{FF2B5EF4-FFF2-40B4-BE49-F238E27FC236}">
                <a16:creationId xmlns:a16="http://schemas.microsoft.com/office/drawing/2014/main" id="{E52A91DB-AEE8-BC4D-85FF-8A719DF71586}"/>
              </a:ext>
            </a:extLst>
          </p:cNvPr>
          <p:cNvSpPr>
            <a:spLocks noGrp="1"/>
          </p:cNvSpPr>
          <p:nvPr>
            <p:ph type="body" sz="quarter" idx="16" hasCustomPrompt="1"/>
          </p:nvPr>
        </p:nvSpPr>
        <p:spPr>
          <a:xfrm>
            <a:off x="473075" y="3414713"/>
            <a:ext cx="11026775" cy="728079"/>
          </a:xfrm>
        </p:spPr>
        <p:txBody>
          <a:bodyPr anchor="t">
            <a:normAutofit/>
          </a:bodyPr>
          <a:lstStyle>
            <a:lvl1pPr marL="0" indent="0">
              <a:buNone/>
              <a:defRPr sz="4400" b="1">
                <a:solidFill>
                  <a:schemeClr val="bg1"/>
                </a:solidFill>
              </a:defRPr>
            </a:lvl1pPr>
          </a:lstStyle>
          <a:p>
            <a:pPr lvl="0"/>
            <a:r>
              <a:rPr lang="en-US"/>
              <a:t>Session Name</a:t>
            </a:r>
          </a:p>
        </p:txBody>
      </p:sp>
      <p:sp>
        <p:nvSpPr>
          <p:cNvPr id="56" name="Text Placeholder 55">
            <a:extLst>
              <a:ext uri="{FF2B5EF4-FFF2-40B4-BE49-F238E27FC236}">
                <a16:creationId xmlns:a16="http://schemas.microsoft.com/office/drawing/2014/main" id="{465BED9A-B377-3040-802C-BD59F3B310F3}"/>
              </a:ext>
            </a:extLst>
          </p:cNvPr>
          <p:cNvSpPr>
            <a:spLocks noGrp="1"/>
          </p:cNvSpPr>
          <p:nvPr>
            <p:ph type="body" sz="quarter" idx="17" hasCustomPrompt="1"/>
          </p:nvPr>
        </p:nvSpPr>
        <p:spPr>
          <a:xfrm>
            <a:off x="473075" y="4143375"/>
            <a:ext cx="11026775" cy="652463"/>
          </a:xfrm>
        </p:spPr>
        <p:txBody>
          <a:bodyPr/>
          <a:lstStyle>
            <a:lvl1pPr marL="0" indent="0">
              <a:buNone/>
              <a:defRPr b="1">
                <a:solidFill>
                  <a:schemeClr val="bg1"/>
                </a:solidFill>
              </a:defRPr>
            </a:lvl1pPr>
          </a:lstStyle>
          <a:p>
            <a:r>
              <a:rPr lang="en-US"/>
              <a:t>Day  |  Time – Time  |  Location</a:t>
            </a:r>
          </a:p>
        </p:txBody>
      </p:sp>
      <p:pic>
        <p:nvPicPr>
          <p:cNvPr id="10" name="Picture 9">
            <a:extLst>
              <a:ext uri="{FF2B5EF4-FFF2-40B4-BE49-F238E27FC236}">
                <a16:creationId xmlns:a16="http://schemas.microsoft.com/office/drawing/2014/main" id="{ABEE5DC5-1083-9A4E-8E35-3AA4C7F0AB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13834927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Green (no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2A1E-DBE5-CC40-9DC8-967A7314484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1144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Purple (no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BB32B-F628-2E4C-80EC-FB28A97F0C8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04352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Hold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877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423D36-2376-6B4C-BF2E-3C3F5F5D744F}"/>
              </a:ext>
            </a:extLst>
          </p:cNvPr>
          <p:cNvSpPr>
            <a:spLocks noGrp="1"/>
          </p:cNvSpPr>
          <p:nvPr>
            <p:ph type="ctrTitle"/>
          </p:nvPr>
        </p:nvSpPr>
        <p:spPr>
          <a:xfrm>
            <a:off x="472698" y="2343883"/>
            <a:ext cx="11027044" cy="983738"/>
          </a:xfrm>
        </p:spPr>
        <p:txBody>
          <a:bodyPr anchor="b">
            <a:normAutofit/>
          </a:bodyPr>
          <a:lstStyle>
            <a:lvl1pPr algn="l">
              <a:defRPr sz="4800" b="1" i="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Subtitle 2">
            <a:extLst>
              <a:ext uri="{FF2B5EF4-FFF2-40B4-BE49-F238E27FC236}">
                <a16:creationId xmlns:a16="http://schemas.microsoft.com/office/drawing/2014/main" id="{21C7DC67-EA5F-1144-8D00-023C7B613DFD}"/>
              </a:ext>
            </a:extLst>
          </p:cNvPr>
          <p:cNvSpPr>
            <a:spLocks noGrp="1"/>
          </p:cNvSpPr>
          <p:nvPr>
            <p:ph type="subTitle" idx="1" hasCustomPrompt="1"/>
          </p:nvPr>
        </p:nvSpPr>
        <p:spPr>
          <a:xfrm>
            <a:off x="472698" y="3957571"/>
            <a:ext cx="4477389" cy="392661"/>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a:t>
            </a:r>
          </a:p>
        </p:txBody>
      </p:sp>
      <p:sp>
        <p:nvSpPr>
          <p:cNvPr id="12" name="Text Placeholder 11">
            <a:extLst>
              <a:ext uri="{FF2B5EF4-FFF2-40B4-BE49-F238E27FC236}">
                <a16:creationId xmlns:a16="http://schemas.microsoft.com/office/drawing/2014/main" id="{DB72BF0B-F3D4-2E47-BD38-F82438F4F01A}"/>
              </a:ext>
            </a:extLst>
          </p:cNvPr>
          <p:cNvSpPr>
            <a:spLocks noGrp="1"/>
          </p:cNvSpPr>
          <p:nvPr>
            <p:ph type="body" sz="quarter" idx="10" hasCustomPrompt="1"/>
          </p:nvPr>
        </p:nvSpPr>
        <p:spPr>
          <a:xfrm>
            <a:off x="473076" y="4385944"/>
            <a:ext cx="4477060" cy="234315"/>
          </a:xfrm>
        </p:spPr>
        <p:txBody>
          <a:bodyPr>
            <a:noAutofit/>
          </a:bodyPr>
          <a:lstStyle>
            <a:lvl1pPr marL="0" indent="0">
              <a:lnSpc>
                <a:spcPts val="1500"/>
              </a:lnSpc>
              <a:buNone/>
              <a:defRPr sz="1800" b="0" i="0">
                <a:solidFill>
                  <a:schemeClr val="bg1"/>
                </a:solidFill>
                <a:latin typeface="Arial" panose="020B0604020202020204" pitchFamily="34" charset="0"/>
                <a:cs typeface="Arial" panose="020B0604020202020204" pitchFamily="34" charset="0"/>
              </a:defRPr>
            </a:lvl1pPr>
          </a:lstStyle>
          <a:p>
            <a:pPr lvl="0"/>
            <a:r>
              <a:rPr lang="en-US"/>
              <a:t>Job title</a:t>
            </a:r>
          </a:p>
        </p:txBody>
      </p:sp>
      <p:pic>
        <p:nvPicPr>
          <p:cNvPr id="13" name="Picture 12">
            <a:extLst>
              <a:ext uri="{FF2B5EF4-FFF2-40B4-BE49-F238E27FC236}">
                <a16:creationId xmlns:a16="http://schemas.microsoft.com/office/drawing/2014/main" id="{79C572EE-B210-D549-8452-21FE840690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48401" y="287816"/>
            <a:ext cx="1268467" cy="301464"/>
          </a:xfrm>
          <a:prstGeom prst="rect">
            <a:avLst/>
          </a:prstGeom>
        </p:spPr>
      </p:pic>
      <p:sp>
        <p:nvSpPr>
          <p:cNvPr id="3" name="Text Placeholder 2">
            <a:extLst>
              <a:ext uri="{FF2B5EF4-FFF2-40B4-BE49-F238E27FC236}">
                <a16:creationId xmlns:a16="http://schemas.microsoft.com/office/drawing/2014/main" id="{81D59452-A5B2-6E4B-8629-2DC87B22743E}"/>
              </a:ext>
            </a:extLst>
          </p:cNvPr>
          <p:cNvSpPr>
            <a:spLocks noGrp="1"/>
          </p:cNvSpPr>
          <p:nvPr>
            <p:ph type="body" sz="quarter" idx="11" hasCustomPrompt="1"/>
          </p:nvPr>
        </p:nvSpPr>
        <p:spPr>
          <a:xfrm>
            <a:off x="473076" y="4671720"/>
            <a:ext cx="4477060" cy="304800"/>
          </a:xfrm>
        </p:spPr>
        <p:txBody>
          <a:bodyPr>
            <a:noAutofit/>
          </a:bodyPr>
          <a:lstStyle>
            <a:lvl1pPr marL="0" indent="0">
              <a:buNone/>
              <a:defRPr sz="1800" b="0" i="0">
                <a:solidFill>
                  <a:schemeClr val="bg1"/>
                </a:solidFill>
                <a:latin typeface="Arial" panose="020B0604020202020204" pitchFamily="34" charset="0"/>
                <a:cs typeface="Arial" panose="020B0604020202020204" pitchFamily="34" charset="0"/>
              </a:defRPr>
            </a:lvl1pPr>
          </a:lstStyle>
          <a:p>
            <a:pPr lvl="0"/>
            <a:r>
              <a:rPr lang="en-US"/>
              <a:t>Company/Org Name</a:t>
            </a:r>
          </a:p>
        </p:txBody>
      </p:sp>
      <p:sp>
        <p:nvSpPr>
          <p:cNvPr id="5" name="Text Placeholder 4">
            <a:extLst>
              <a:ext uri="{FF2B5EF4-FFF2-40B4-BE49-F238E27FC236}">
                <a16:creationId xmlns:a16="http://schemas.microsoft.com/office/drawing/2014/main" id="{E4E67124-6C3C-1F43-9E3C-79B1AADCBF0B}"/>
              </a:ext>
            </a:extLst>
          </p:cNvPr>
          <p:cNvSpPr>
            <a:spLocks noGrp="1"/>
          </p:cNvSpPr>
          <p:nvPr>
            <p:ph type="body" sz="quarter" idx="12" hasCustomPrompt="1"/>
          </p:nvPr>
        </p:nvSpPr>
        <p:spPr>
          <a:xfrm>
            <a:off x="473075" y="5689758"/>
            <a:ext cx="5125085" cy="315278"/>
          </a:xfrm>
        </p:spPr>
        <p:txBody>
          <a:bodyPr>
            <a:noAutofit/>
          </a:bodyPr>
          <a:lstStyle>
            <a:lvl1pPr marL="0" indent="0">
              <a:buNone/>
              <a:defRPr sz="2000" b="1" i="0" spc="50" baseline="0">
                <a:solidFill>
                  <a:srgbClr val="3BE8EB"/>
                </a:solidFill>
                <a:latin typeface="Arial" panose="020B0604020202020204" pitchFamily="34" charset="0"/>
                <a:cs typeface="Arial" panose="020B0604020202020204" pitchFamily="34" charset="0"/>
              </a:defRPr>
            </a:lvl1pPr>
          </a:lstStyle>
          <a:p>
            <a:pPr lvl="0"/>
            <a:r>
              <a:rPr lang="en-US"/>
              <a:t>#data19</a:t>
            </a:r>
          </a:p>
        </p:txBody>
      </p:sp>
      <p:sp>
        <p:nvSpPr>
          <p:cNvPr id="14" name="Text Placeholder 11">
            <a:extLst>
              <a:ext uri="{FF2B5EF4-FFF2-40B4-BE49-F238E27FC236}">
                <a16:creationId xmlns:a16="http://schemas.microsoft.com/office/drawing/2014/main" id="{D08EFB80-03E2-9F47-8251-0C4FB8AE7248}"/>
              </a:ext>
            </a:extLst>
          </p:cNvPr>
          <p:cNvSpPr>
            <a:spLocks noGrp="1"/>
          </p:cNvSpPr>
          <p:nvPr>
            <p:ph type="body" sz="quarter" idx="13" hasCustomPrompt="1"/>
          </p:nvPr>
        </p:nvSpPr>
        <p:spPr>
          <a:xfrm>
            <a:off x="5283267" y="4385944"/>
            <a:ext cx="4477389" cy="234315"/>
          </a:xfrm>
        </p:spPr>
        <p:txBody>
          <a:bodyPr>
            <a:noAutofit/>
          </a:bodyPr>
          <a:lstStyle>
            <a:lvl1pPr marL="0" indent="0">
              <a:lnSpc>
                <a:spcPts val="1500"/>
              </a:lnSpc>
              <a:buNone/>
              <a:defRPr sz="1800" b="0" i="0">
                <a:solidFill>
                  <a:schemeClr val="bg1"/>
                </a:solidFill>
                <a:latin typeface="Arial" panose="020B0604020202020204" pitchFamily="34" charset="0"/>
                <a:cs typeface="Arial" panose="020B0604020202020204" pitchFamily="34" charset="0"/>
              </a:defRPr>
            </a:lvl1pPr>
          </a:lstStyle>
          <a:p>
            <a:pPr lvl="0"/>
            <a:r>
              <a:rPr lang="en-US"/>
              <a:t>Job title</a:t>
            </a:r>
          </a:p>
        </p:txBody>
      </p:sp>
      <p:sp>
        <p:nvSpPr>
          <p:cNvPr id="15" name="Text Placeholder 2">
            <a:extLst>
              <a:ext uri="{FF2B5EF4-FFF2-40B4-BE49-F238E27FC236}">
                <a16:creationId xmlns:a16="http://schemas.microsoft.com/office/drawing/2014/main" id="{1AFAA4FB-93EB-7F49-971D-5AF9C5720C03}"/>
              </a:ext>
            </a:extLst>
          </p:cNvPr>
          <p:cNvSpPr>
            <a:spLocks noGrp="1"/>
          </p:cNvSpPr>
          <p:nvPr>
            <p:ph type="body" sz="quarter" idx="14" hasCustomPrompt="1"/>
          </p:nvPr>
        </p:nvSpPr>
        <p:spPr>
          <a:xfrm>
            <a:off x="5283267" y="4671720"/>
            <a:ext cx="4477389" cy="304800"/>
          </a:xfrm>
        </p:spPr>
        <p:txBody>
          <a:bodyPr>
            <a:noAutofit/>
          </a:bodyPr>
          <a:lstStyle>
            <a:lvl1pPr marL="0" indent="0">
              <a:buNone/>
              <a:defRPr sz="1800" b="0" i="0">
                <a:solidFill>
                  <a:schemeClr val="bg1"/>
                </a:solidFill>
                <a:latin typeface="Arial" panose="020B0604020202020204" pitchFamily="34" charset="0"/>
                <a:cs typeface="Arial" panose="020B0604020202020204" pitchFamily="34" charset="0"/>
              </a:defRPr>
            </a:lvl1pPr>
          </a:lstStyle>
          <a:p>
            <a:pPr lvl="0"/>
            <a:r>
              <a:rPr lang="en-US"/>
              <a:t>Company/Org Name</a:t>
            </a:r>
          </a:p>
        </p:txBody>
      </p:sp>
      <p:sp>
        <p:nvSpPr>
          <p:cNvPr id="17" name="Text Placeholder 16">
            <a:extLst>
              <a:ext uri="{FF2B5EF4-FFF2-40B4-BE49-F238E27FC236}">
                <a16:creationId xmlns:a16="http://schemas.microsoft.com/office/drawing/2014/main" id="{3A17F080-F88C-8C45-B0A5-DF769F7AB90B}"/>
              </a:ext>
            </a:extLst>
          </p:cNvPr>
          <p:cNvSpPr>
            <a:spLocks noGrp="1"/>
          </p:cNvSpPr>
          <p:nvPr>
            <p:ph type="body" sz="quarter" idx="15" hasCustomPrompt="1"/>
          </p:nvPr>
        </p:nvSpPr>
        <p:spPr>
          <a:xfrm>
            <a:off x="5282315" y="3957571"/>
            <a:ext cx="4478221" cy="392661"/>
          </a:xfrm>
        </p:spPr>
        <p:txBody>
          <a:bodyPr>
            <a:normAutofit/>
          </a:bodyPr>
          <a:lstStyle>
            <a:lvl1pPr marL="0" indent="0">
              <a:buNone/>
              <a:defRPr sz="2400" b="1" i="0">
                <a:solidFill>
                  <a:schemeClr val="bg1"/>
                </a:solidFill>
                <a:latin typeface="Arial" panose="020B0604020202020204" pitchFamily="34" charset="0"/>
                <a:cs typeface="Arial" panose="020B0604020202020204" pitchFamily="34" charset="0"/>
              </a:defRPr>
            </a:lvl1pPr>
          </a:lstStyle>
          <a:p>
            <a:pPr lvl="0"/>
            <a:r>
              <a:rPr lang="en-US"/>
              <a:t>Speaker Name</a:t>
            </a:r>
          </a:p>
        </p:txBody>
      </p:sp>
    </p:spTree>
    <p:extLst>
      <p:ext uri="{BB962C8B-B14F-4D97-AF65-F5344CB8AC3E}">
        <p14:creationId xmlns:p14="http://schemas.microsoft.com/office/powerpoint/2010/main" val="18517901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Section/Chapter 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423D36-2376-6B4C-BF2E-3C3F5F5D744F}"/>
              </a:ext>
            </a:extLst>
          </p:cNvPr>
          <p:cNvSpPr>
            <a:spLocks noGrp="1"/>
          </p:cNvSpPr>
          <p:nvPr>
            <p:ph type="ctrTitle" hasCustomPrompt="1"/>
          </p:nvPr>
        </p:nvSpPr>
        <p:spPr>
          <a:xfrm>
            <a:off x="497636" y="2951017"/>
            <a:ext cx="11027044" cy="808865"/>
          </a:xfrm>
        </p:spPr>
        <p:txBody>
          <a:bodyPr anchor="b">
            <a:normAutofit/>
          </a:bodyPr>
          <a:lstStyle>
            <a:lvl1pPr algn="l">
              <a:defRPr sz="4800" b="1" i="0">
                <a:solidFill>
                  <a:schemeClr val="bg1"/>
                </a:solidFill>
                <a:latin typeface="Arial" panose="020B0604020202020204" pitchFamily="34" charset="0"/>
                <a:cs typeface="Arial" panose="020B0604020202020204" pitchFamily="34" charset="0"/>
              </a:defRPr>
            </a:lvl1pPr>
          </a:lstStyle>
          <a:p>
            <a:r>
              <a:rPr lang="en-US"/>
              <a:t>Section/Chapter Title</a:t>
            </a:r>
          </a:p>
        </p:txBody>
      </p:sp>
      <p:pic>
        <p:nvPicPr>
          <p:cNvPr id="13" name="Picture 12">
            <a:extLst>
              <a:ext uri="{FF2B5EF4-FFF2-40B4-BE49-F238E27FC236}">
                <a16:creationId xmlns:a16="http://schemas.microsoft.com/office/drawing/2014/main" id="{79C572EE-B210-D549-8452-21FE840690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48401" y="287816"/>
            <a:ext cx="1268467" cy="301464"/>
          </a:xfrm>
          <a:prstGeom prst="rect">
            <a:avLst/>
          </a:prstGeom>
        </p:spPr>
      </p:pic>
    </p:spTree>
    <p:extLst>
      <p:ext uri="{BB962C8B-B14F-4D97-AF65-F5344CB8AC3E}">
        <p14:creationId xmlns:p14="http://schemas.microsoft.com/office/powerpoint/2010/main" val="1184039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Session Repeat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423D36-2376-6B4C-BF2E-3C3F5F5D744F}"/>
              </a:ext>
            </a:extLst>
          </p:cNvPr>
          <p:cNvSpPr>
            <a:spLocks noGrp="1"/>
          </p:cNvSpPr>
          <p:nvPr>
            <p:ph type="ctrTitle" hasCustomPrompt="1"/>
          </p:nvPr>
        </p:nvSpPr>
        <p:spPr>
          <a:xfrm>
            <a:off x="472698" y="1737831"/>
            <a:ext cx="11027044" cy="722340"/>
          </a:xfrm>
        </p:spPr>
        <p:txBody>
          <a:bodyPr anchor="b">
            <a:normAutofit/>
          </a:bodyPr>
          <a:lstStyle>
            <a:lvl1pPr algn="l">
              <a:defRPr sz="4400" b="1" i="0">
                <a:solidFill>
                  <a:schemeClr val="bg1"/>
                </a:solidFill>
                <a:latin typeface="Arial" panose="020B0604020202020204" pitchFamily="34" charset="0"/>
                <a:cs typeface="Arial" panose="020B0604020202020204" pitchFamily="34" charset="0"/>
              </a:defRPr>
            </a:lvl1pPr>
          </a:lstStyle>
          <a:p>
            <a:r>
              <a:rPr lang="en-US"/>
              <a:t>Session Name</a:t>
            </a:r>
          </a:p>
        </p:txBody>
      </p:sp>
      <p:sp>
        <p:nvSpPr>
          <p:cNvPr id="7" name="Subtitle 2">
            <a:extLst>
              <a:ext uri="{FF2B5EF4-FFF2-40B4-BE49-F238E27FC236}">
                <a16:creationId xmlns:a16="http://schemas.microsoft.com/office/drawing/2014/main" id="{21C7DC67-EA5F-1144-8D00-023C7B613DFD}"/>
              </a:ext>
            </a:extLst>
          </p:cNvPr>
          <p:cNvSpPr>
            <a:spLocks noGrp="1"/>
          </p:cNvSpPr>
          <p:nvPr>
            <p:ph type="subTitle" idx="1" hasCustomPrompt="1"/>
          </p:nvPr>
        </p:nvSpPr>
        <p:spPr>
          <a:xfrm>
            <a:off x="472698" y="2640664"/>
            <a:ext cx="11027044" cy="392661"/>
          </a:xfr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Day | Time – Time | Location</a:t>
            </a:r>
          </a:p>
        </p:txBody>
      </p:sp>
      <p:pic>
        <p:nvPicPr>
          <p:cNvPr id="13" name="Picture 12">
            <a:extLst>
              <a:ext uri="{FF2B5EF4-FFF2-40B4-BE49-F238E27FC236}">
                <a16:creationId xmlns:a16="http://schemas.microsoft.com/office/drawing/2014/main" id="{79C572EE-B210-D549-8452-21FE840690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48401" y="287816"/>
            <a:ext cx="1268467" cy="301464"/>
          </a:xfrm>
          <a:prstGeom prst="rect">
            <a:avLst/>
          </a:prstGeom>
        </p:spPr>
      </p:pic>
      <p:sp>
        <p:nvSpPr>
          <p:cNvPr id="3" name="Text Placeholder 2">
            <a:extLst>
              <a:ext uri="{FF2B5EF4-FFF2-40B4-BE49-F238E27FC236}">
                <a16:creationId xmlns:a16="http://schemas.microsoft.com/office/drawing/2014/main" id="{2D2C306D-1B80-DE44-B215-632E20638E06}"/>
              </a:ext>
            </a:extLst>
          </p:cNvPr>
          <p:cNvSpPr>
            <a:spLocks noGrp="1"/>
          </p:cNvSpPr>
          <p:nvPr>
            <p:ph type="body" sz="quarter" idx="11" hasCustomPrompt="1"/>
          </p:nvPr>
        </p:nvSpPr>
        <p:spPr>
          <a:xfrm>
            <a:off x="473075" y="1202509"/>
            <a:ext cx="4491038" cy="283709"/>
          </a:xfrm>
        </p:spPr>
        <p:txBody>
          <a:bodyPr>
            <a:normAutofit/>
          </a:bodyPr>
          <a:lstStyle>
            <a:lvl1pPr marL="0" indent="0">
              <a:buNone/>
              <a:defRPr sz="1500" b="1" i="0" spc="170" baseline="0">
                <a:solidFill>
                  <a:srgbClr val="1F2555"/>
                </a:solidFill>
                <a:latin typeface="Arial Black" panose="020B0604020202020204" pitchFamily="34" charset="0"/>
                <a:cs typeface="Arial Black" panose="020B0604020202020204" pitchFamily="34" charset="0"/>
              </a:defRPr>
            </a:lvl1pPr>
            <a:lvl2pPr marL="457200" indent="0">
              <a:buNone/>
              <a:defRPr b="1">
                <a:solidFill>
                  <a:srgbClr val="1F2555"/>
                </a:solidFill>
                <a:latin typeface="Arial" panose="020B0604020202020204" pitchFamily="34" charset="0"/>
                <a:cs typeface="Arial" panose="020B0604020202020204" pitchFamily="34" charset="0"/>
              </a:defRPr>
            </a:lvl2pPr>
            <a:lvl3pPr marL="914400" indent="0">
              <a:buNone/>
              <a:defRPr b="1">
                <a:solidFill>
                  <a:srgbClr val="1F2555"/>
                </a:solidFill>
                <a:latin typeface="Arial" panose="020B0604020202020204" pitchFamily="34" charset="0"/>
                <a:cs typeface="Arial" panose="020B0604020202020204" pitchFamily="34" charset="0"/>
              </a:defRPr>
            </a:lvl3pPr>
            <a:lvl4pPr marL="1371600" indent="0">
              <a:buNone/>
              <a:defRPr b="1">
                <a:solidFill>
                  <a:srgbClr val="1F2555"/>
                </a:solidFill>
                <a:latin typeface="Arial" panose="020B0604020202020204" pitchFamily="34" charset="0"/>
                <a:cs typeface="Arial" panose="020B0604020202020204" pitchFamily="34" charset="0"/>
              </a:defRPr>
            </a:lvl4pPr>
            <a:lvl5pPr marL="1828800" indent="0">
              <a:buNone/>
              <a:defRPr b="1">
                <a:solidFill>
                  <a:srgbClr val="1F2555"/>
                </a:solidFill>
                <a:latin typeface="Arial" panose="020B0604020202020204" pitchFamily="34" charset="0"/>
                <a:cs typeface="Arial" panose="020B0604020202020204" pitchFamily="34" charset="0"/>
              </a:defRPr>
            </a:lvl5pPr>
          </a:lstStyle>
          <a:p>
            <a:pPr lvl="0"/>
            <a:r>
              <a:rPr lang="en-US"/>
              <a:t>SESSION REPEATS</a:t>
            </a:r>
          </a:p>
        </p:txBody>
      </p:sp>
      <p:sp>
        <p:nvSpPr>
          <p:cNvPr id="5" name="Text Placeholder 4">
            <a:extLst>
              <a:ext uri="{FF2B5EF4-FFF2-40B4-BE49-F238E27FC236}">
                <a16:creationId xmlns:a16="http://schemas.microsoft.com/office/drawing/2014/main" id="{2E2AE75A-7654-AF4F-8E95-79A6FA6E9E5D}"/>
              </a:ext>
            </a:extLst>
          </p:cNvPr>
          <p:cNvSpPr>
            <a:spLocks noGrp="1"/>
          </p:cNvSpPr>
          <p:nvPr>
            <p:ph type="body" sz="quarter" idx="12" hasCustomPrompt="1"/>
          </p:nvPr>
        </p:nvSpPr>
        <p:spPr>
          <a:xfrm>
            <a:off x="472698" y="3609040"/>
            <a:ext cx="11027044" cy="701358"/>
          </a:xfrm>
        </p:spPr>
        <p:txBody>
          <a:bodyPr>
            <a:normAutofit/>
          </a:bodyPr>
          <a:lstStyle>
            <a:lvl1pPr marL="0" indent="0">
              <a:buNone/>
              <a:defRPr sz="4400" b="1" i="0">
                <a:solidFill>
                  <a:schemeClr val="bg1"/>
                </a:solidFill>
                <a:latin typeface="Arial" panose="020B0604020202020204" pitchFamily="34" charset="0"/>
                <a:cs typeface="Arial" panose="020B0604020202020204" pitchFamily="34" charset="0"/>
              </a:defRPr>
            </a:lvl1pPr>
          </a:lstStyle>
          <a:p>
            <a:pPr lvl="0"/>
            <a:r>
              <a:rPr lang="en-US"/>
              <a:t>Session Name</a:t>
            </a:r>
          </a:p>
        </p:txBody>
      </p:sp>
      <p:sp>
        <p:nvSpPr>
          <p:cNvPr id="15" name="Text Placeholder 14">
            <a:extLst>
              <a:ext uri="{FF2B5EF4-FFF2-40B4-BE49-F238E27FC236}">
                <a16:creationId xmlns:a16="http://schemas.microsoft.com/office/drawing/2014/main" id="{91D4A52B-FB10-C948-B399-E808062D9EF7}"/>
              </a:ext>
            </a:extLst>
          </p:cNvPr>
          <p:cNvSpPr>
            <a:spLocks noGrp="1"/>
          </p:cNvSpPr>
          <p:nvPr>
            <p:ph type="body" sz="quarter" idx="13" hasCustomPrompt="1"/>
          </p:nvPr>
        </p:nvSpPr>
        <p:spPr>
          <a:xfrm>
            <a:off x="473075" y="4476861"/>
            <a:ext cx="11026775" cy="427355"/>
          </a:xfrm>
        </p:spPr>
        <p:txBody>
          <a:bodyPr>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vl5pPr marL="1828800" indent="0">
              <a:buNone/>
              <a:defRPr/>
            </a:lvl5pPr>
          </a:lstStyle>
          <a:p>
            <a:r>
              <a:rPr lang="en-US"/>
              <a:t>Day | Time – Time | Location</a:t>
            </a:r>
          </a:p>
        </p:txBody>
      </p:sp>
    </p:spTree>
    <p:extLst>
      <p:ext uri="{BB962C8B-B14F-4D97-AF65-F5344CB8AC3E}">
        <p14:creationId xmlns:p14="http://schemas.microsoft.com/office/powerpoint/2010/main" val="9294069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hank You">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BD1C-EA96-4A4A-A771-D0A8120B85C3}"/>
              </a:ext>
            </a:extLst>
          </p:cNvPr>
          <p:cNvSpPr>
            <a:spLocks noGrp="1"/>
          </p:cNvSpPr>
          <p:nvPr>
            <p:ph type="ctrTitle" hasCustomPrompt="1"/>
          </p:nvPr>
        </p:nvSpPr>
        <p:spPr>
          <a:xfrm>
            <a:off x="497636" y="2546252"/>
            <a:ext cx="11027044" cy="1313211"/>
          </a:xfrm>
        </p:spPr>
        <p:txBody>
          <a:bodyPr anchor="b">
            <a:noAutofit/>
          </a:bodyPr>
          <a:lstStyle>
            <a:lvl1pPr algn="ctr">
              <a:defRPr sz="8500" b="1" i="0">
                <a:solidFill>
                  <a:schemeClr val="bg1"/>
                </a:solidFill>
                <a:latin typeface="Arial" panose="020B0604020202020204" pitchFamily="34" charset="0"/>
                <a:cs typeface="Arial" panose="020B0604020202020204" pitchFamily="34" charset="0"/>
              </a:defRPr>
            </a:lvl1pPr>
          </a:lstStyle>
          <a:p>
            <a:r>
              <a:rPr lang="en-US"/>
              <a:t>Thank You</a:t>
            </a:r>
          </a:p>
        </p:txBody>
      </p:sp>
      <p:sp>
        <p:nvSpPr>
          <p:cNvPr id="3" name="Text Placeholder 3">
            <a:extLst>
              <a:ext uri="{FF2B5EF4-FFF2-40B4-BE49-F238E27FC236}">
                <a16:creationId xmlns:a16="http://schemas.microsoft.com/office/drawing/2014/main" id="{9A97DC8D-13FC-1D4A-AA68-3598556002F3}"/>
              </a:ext>
            </a:extLst>
          </p:cNvPr>
          <p:cNvSpPr>
            <a:spLocks noGrp="1"/>
          </p:cNvSpPr>
          <p:nvPr>
            <p:ph type="body" sz="quarter" idx="10" hasCustomPrompt="1"/>
          </p:nvPr>
        </p:nvSpPr>
        <p:spPr>
          <a:xfrm>
            <a:off x="496888" y="3959217"/>
            <a:ext cx="11027792" cy="381740"/>
          </a:xfrm>
        </p:spPr>
        <p:txBody>
          <a:bodyPr>
            <a:noAutofit/>
          </a:bodyPr>
          <a:lstStyle>
            <a:lvl1pPr marL="0" indent="0" algn="ctr">
              <a:buNone/>
              <a:defRPr sz="2400" b="1" i="0">
                <a:solidFill>
                  <a:schemeClr val="bg1"/>
                </a:solidFill>
                <a:latin typeface="Arial" panose="020B0604020202020204" pitchFamily="34" charset="0"/>
                <a:cs typeface="Arial" panose="020B0604020202020204" pitchFamily="34" charset="0"/>
              </a:defRPr>
            </a:lvl1pPr>
          </a:lstStyle>
          <a:p>
            <a:pPr marL="0" indent="0" algn="ctr">
              <a:buNone/>
            </a:pPr>
            <a:r>
              <a:rPr lang="en-US" b="1">
                <a:solidFill>
                  <a:schemeClr val="bg1"/>
                </a:solidFill>
              </a:rPr>
              <a:t>Contact or CTA info goes here</a:t>
            </a:r>
          </a:p>
        </p:txBody>
      </p:sp>
    </p:spTree>
    <p:extLst>
      <p:ext uri="{BB962C8B-B14F-4D97-AF65-F5344CB8AC3E}">
        <p14:creationId xmlns:p14="http://schemas.microsoft.com/office/powerpoint/2010/main" val="286158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lated Session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1BD55-DAD8-1842-B183-D2A9ECC8327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1810347"/>
            <a:ext cx="11027044" cy="736910"/>
          </a:xfrm>
        </p:spPr>
        <p:txBody>
          <a:bodyPr anchor="t">
            <a:normAutofit/>
          </a:bodyPr>
          <a:lstStyle>
            <a:lvl1pPr algn="l">
              <a:defRPr sz="4400" b="1">
                <a:solidFill>
                  <a:schemeClr val="bg1"/>
                </a:solidFill>
              </a:defRPr>
            </a:lvl1pPr>
          </a:lstStyle>
          <a:p>
            <a:r>
              <a:rPr lang="en-US"/>
              <a:t>Session Name</a:t>
            </a:r>
          </a:p>
        </p:txBody>
      </p:sp>
      <p:sp>
        <p:nvSpPr>
          <p:cNvPr id="38" name="Text Placeholder 6">
            <a:extLst>
              <a:ext uri="{FF2B5EF4-FFF2-40B4-BE49-F238E27FC236}">
                <a16:creationId xmlns:a16="http://schemas.microsoft.com/office/drawing/2014/main" id="{8F5B9F04-5263-F045-83B6-CAF7BAA0068A}"/>
              </a:ext>
            </a:extLst>
          </p:cNvPr>
          <p:cNvSpPr>
            <a:spLocks noGrp="1"/>
          </p:cNvSpPr>
          <p:nvPr>
            <p:ph type="body" sz="quarter" idx="15" hasCustomPrompt="1"/>
          </p:nvPr>
        </p:nvSpPr>
        <p:spPr>
          <a:xfrm>
            <a:off x="472698" y="1050773"/>
            <a:ext cx="7971406" cy="367322"/>
          </a:xfrm>
        </p:spPr>
        <p:txBody>
          <a:bodyPr>
            <a:normAutofit/>
          </a:bodyPr>
          <a:lstStyle>
            <a:lvl1pPr marL="0" indent="0">
              <a:buNone/>
              <a:defRPr sz="1800" b="1" spc="300">
                <a:solidFill>
                  <a:schemeClr val="bg1"/>
                </a:solidFill>
              </a:defRPr>
            </a:lvl1pPr>
          </a:lstStyle>
          <a:p>
            <a:r>
              <a:rPr lang="en-US"/>
              <a:t>RELATED SESSIONS</a:t>
            </a:r>
          </a:p>
        </p:txBody>
      </p:sp>
      <p:sp>
        <p:nvSpPr>
          <p:cNvPr id="39" name="Subtitle 2">
            <a:extLst>
              <a:ext uri="{FF2B5EF4-FFF2-40B4-BE49-F238E27FC236}">
                <a16:creationId xmlns:a16="http://schemas.microsoft.com/office/drawing/2014/main" id="{4A2928DD-2216-9948-9BB2-CC85312D243F}"/>
              </a:ext>
            </a:extLst>
          </p:cNvPr>
          <p:cNvSpPr>
            <a:spLocks noGrp="1"/>
          </p:cNvSpPr>
          <p:nvPr>
            <p:ph type="subTitle" idx="1" hasCustomPrompt="1"/>
          </p:nvPr>
        </p:nvSpPr>
        <p:spPr>
          <a:xfrm>
            <a:off x="472698" y="2550756"/>
            <a:ext cx="11027044" cy="681807"/>
          </a:xfrm>
        </p:spPr>
        <p:txBody>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Day  |  Time – Time  |  Location</a:t>
            </a:r>
          </a:p>
        </p:txBody>
      </p:sp>
      <p:sp>
        <p:nvSpPr>
          <p:cNvPr id="49" name="Text Placeholder 48">
            <a:extLst>
              <a:ext uri="{FF2B5EF4-FFF2-40B4-BE49-F238E27FC236}">
                <a16:creationId xmlns:a16="http://schemas.microsoft.com/office/drawing/2014/main" id="{E52A91DB-AEE8-BC4D-85FF-8A719DF71586}"/>
              </a:ext>
            </a:extLst>
          </p:cNvPr>
          <p:cNvSpPr>
            <a:spLocks noGrp="1"/>
          </p:cNvSpPr>
          <p:nvPr>
            <p:ph type="body" sz="quarter" idx="16" hasCustomPrompt="1"/>
          </p:nvPr>
        </p:nvSpPr>
        <p:spPr>
          <a:xfrm>
            <a:off x="473075" y="3414713"/>
            <a:ext cx="11026775" cy="728079"/>
          </a:xfrm>
        </p:spPr>
        <p:txBody>
          <a:bodyPr anchor="t">
            <a:normAutofit/>
          </a:bodyPr>
          <a:lstStyle>
            <a:lvl1pPr marL="0" indent="0">
              <a:buNone/>
              <a:defRPr sz="4400" b="1">
                <a:solidFill>
                  <a:schemeClr val="bg1"/>
                </a:solidFill>
              </a:defRPr>
            </a:lvl1pPr>
          </a:lstStyle>
          <a:p>
            <a:pPr lvl="0"/>
            <a:r>
              <a:rPr lang="en-US"/>
              <a:t>Session Name</a:t>
            </a:r>
          </a:p>
        </p:txBody>
      </p:sp>
      <p:sp>
        <p:nvSpPr>
          <p:cNvPr id="56" name="Text Placeholder 55">
            <a:extLst>
              <a:ext uri="{FF2B5EF4-FFF2-40B4-BE49-F238E27FC236}">
                <a16:creationId xmlns:a16="http://schemas.microsoft.com/office/drawing/2014/main" id="{465BED9A-B377-3040-802C-BD59F3B310F3}"/>
              </a:ext>
            </a:extLst>
          </p:cNvPr>
          <p:cNvSpPr>
            <a:spLocks noGrp="1"/>
          </p:cNvSpPr>
          <p:nvPr>
            <p:ph type="body" sz="quarter" idx="17" hasCustomPrompt="1"/>
          </p:nvPr>
        </p:nvSpPr>
        <p:spPr>
          <a:xfrm>
            <a:off x="473075" y="4143375"/>
            <a:ext cx="11026775" cy="652463"/>
          </a:xfrm>
        </p:spPr>
        <p:txBody>
          <a:bodyPr/>
          <a:lstStyle>
            <a:lvl1pPr marL="0" indent="0">
              <a:buNone/>
              <a:defRPr b="1">
                <a:solidFill>
                  <a:schemeClr val="bg1"/>
                </a:solidFill>
              </a:defRPr>
            </a:lvl1pPr>
          </a:lstStyle>
          <a:p>
            <a:r>
              <a:rPr lang="en-US"/>
              <a:t>Day  |  Time – Time  |  Location</a:t>
            </a:r>
          </a:p>
        </p:txBody>
      </p:sp>
      <p:pic>
        <p:nvPicPr>
          <p:cNvPr id="9" name="Picture 8">
            <a:extLst>
              <a:ext uri="{FF2B5EF4-FFF2-40B4-BE49-F238E27FC236}">
                <a16:creationId xmlns:a16="http://schemas.microsoft.com/office/drawing/2014/main" id="{8B02140C-BFCC-DB4D-99A4-D851EE8449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91964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Header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22B227-2341-CB4B-89C9-FB3D41CE102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2556795"/>
            <a:ext cx="11027044" cy="2612363"/>
          </a:xfrm>
        </p:spPr>
        <p:txBody>
          <a:bodyPr anchor="t">
            <a:noAutofit/>
          </a:bodyPr>
          <a:lstStyle>
            <a:lvl1pPr algn="l">
              <a:defRPr sz="6600" b="1">
                <a:solidFill>
                  <a:srgbClr val="242A67"/>
                </a:solidFill>
              </a:defRPr>
            </a:lvl1pPr>
          </a:lstStyle>
          <a:p>
            <a:r>
              <a:rPr lang="en-US"/>
              <a:t>Section Title</a:t>
            </a:r>
          </a:p>
        </p:txBody>
      </p:sp>
      <p:pic>
        <p:nvPicPr>
          <p:cNvPr id="5" name="Picture 4">
            <a:extLst>
              <a:ext uri="{FF2B5EF4-FFF2-40B4-BE49-F238E27FC236}">
                <a16:creationId xmlns:a16="http://schemas.microsoft.com/office/drawing/2014/main" id="{54FFD476-BBEE-394F-88C9-3A0E648305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328539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Header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E82B26-DD3F-624C-B7AD-9A3ECC19976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2556795"/>
            <a:ext cx="11027044" cy="2612363"/>
          </a:xfrm>
        </p:spPr>
        <p:txBody>
          <a:bodyPr anchor="t">
            <a:noAutofit/>
          </a:bodyPr>
          <a:lstStyle>
            <a:lvl1pPr algn="l">
              <a:defRPr sz="6600" b="1">
                <a:solidFill>
                  <a:schemeClr val="bg1"/>
                </a:solidFill>
              </a:defRPr>
            </a:lvl1pPr>
          </a:lstStyle>
          <a:p>
            <a:r>
              <a:rPr lang="en-US"/>
              <a:t>Section Title</a:t>
            </a:r>
          </a:p>
        </p:txBody>
      </p:sp>
      <p:pic>
        <p:nvPicPr>
          <p:cNvPr id="9" name="Picture 8">
            <a:extLst>
              <a:ext uri="{FF2B5EF4-FFF2-40B4-BE49-F238E27FC236}">
                <a16:creationId xmlns:a16="http://schemas.microsoft.com/office/drawing/2014/main" id="{F79E6F3B-58D0-7A4B-A322-22EBB4538EEB}"/>
              </a:ext>
            </a:extLst>
          </p:cNvPr>
          <p:cNvPicPr>
            <a:picLocks noChangeAspect="1"/>
          </p:cNvPicPr>
          <p:nvPr userDrawn="1"/>
        </p:nvPicPr>
        <p:blipFill>
          <a:blip r:embed="rId3"/>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170117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Header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13B1C6-18E3-4A43-90F6-36AB89A17B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2556795"/>
            <a:ext cx="11027044" cy="2612363"/>
          </a:xfrm>
        </p:spPr>
        <p:txBody>
          <a:bodyPr anchor="t">
            <a:noAutofit/>
          </a:bodyPr>
          <a:lstStyle>
            <a:lvl1pPr algn="l">
              <a:defRPr sz="6600" b="1">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ECFDE56B-5067-654C-B643-8BF3E9ABB7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748556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Header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A727AA-10B5-9245-B23C-45CB49E353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itle 1">
            <a:extLst>
              <a:ext uri="{FF2B5EF4-FFF2-40B4-BE49-F238E27FC236}">
                <a16:creationId xmlns:a16="http://schemas.microsoft.com/office/drawing/2014/main" id="{FC54E707-B147-3042-A4A5-2525CC5CE01C}"/>
              </a:ext>
            </a:extLst>
          </p:cNvPr>
          <p:cNvSpPr>
            <a:spLocks noGrp="1"/>
          </p:cNvSpPr>
          <p:nvPr>
            <p:ph type="ctrTitle" hasCustomPrompt="1"/>
          </p:nvPr>
        </p:nvSpPr>
        <p:spPr>
          <a:xfrm>
            <a:off x="472698" y="2556795"/>
            <a:ext cx="11027044" cy="2612363"/>
          </a:xfrm>
        </p:spPr>
        <p:txBody>
          <a:bodyPr anchor="t">
            <a:noAutofit/>
          </a:bodyPr>
          <a:lstStyle>
            <a:lvl1pPr algn="l">
              <a:defRPr sz="6600" b="1">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843104AF-5D6A-564D-BC45-CF89A58E15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2945887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94350-0D10-9647-BCD8-F9C4A50D09A4}"/>
              </a:ext>
            </a:extLst>
          </p:cNvPr>
          <p:cNvSpPr>
            <a:spLocks noGrp="1"/>
          </p:cNvSpPr>
          <p:nvPr>
            <p:ph type="title"/>
          </p:nvPr>
        </p:nvSpPr>
        <p:spPr>
          <a:xfrm>
            <a:off x="240223" y="233390"/>
            <a:ext cx="10151391" cy="8282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840CD1-3C53-3440-9378-A5BD6F2B6ADF}"/>
              </a:ext>
            </a:extLst>
          </p:cNvPr>
          <p:cNvSpPr>
            <a:spLocks noGrp="1"/>
          </p:cNvSpPr>
          <p:nvPr>
            <p:ph type="body" idx="1"/>
          </p:nvPr>
        </p:nvSpPr>
        <p:spPr>
          <a:xfrm>
            <a:off x="371959" y="1345177"/>
            <a:ext cx="11468746" cy="46681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261D0AF-A3CF-F44A-BCC0-3F04F109B834}"/>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0593092" y="252538"/>
            <a:ext cx="1332472" cy="343778"/>
          </a:xfrm>
          <a:prstGeom prst="rect">
            <a:avLst/>
          </a:prstGeom>
        </p:spPr>
      </p:pic>
    </p:spTree>
    <p:extLst>
      <p:ext uri="{BB962C8B-B14F-4D97-AF65-F5344CB8AC3E}">
        <p14:creationId xmlns:p14="http://schemas.microsoft.com/office/powerpoint/2010/main" val="3405245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8" r:id="rId27"/>
    <p:sldLayoutId id="2147483689"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90" r:id="rId42"/>
    <p:sldLayoutId id="2147483691" r:id="rId43"/>
    <p:sldLayoutId id="2147483692" r:id="rId44"/>
    <p:sldLayoutId id="2147483693" r:id="rId45"/>
    <p:sldLayoutId id="2147483694" r:id="rId46"/>
  </p:sldLayoutIdLst>
  <p:txStyles>
    <p:titleStyle>
      <a:lvl1pPr algn="l" defTabSz="914400" rtl="0" eaLnBrk="1" latinLnBrk="0" hangingPunct="1">
        <a:lnSpc>
          <a:spcPct val="90000"/>
        </a:lnSpc>
        <a:spcBef>
          <a:spcPct val="0"/>
        </a:spcBef>
        <a:buNone/>
        <a:defRPr sz="3600" b="1" kern="1200">
          <a:solidFill>
            <a:srgbClr val="242A67"/>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barcello/TC19_TableauSalesOps"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s://www.rstudio.com/products/rstudio/download/"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mailto:hbarcello@tableau.com" TargetMode="External"/><Relationship Id="rId2" Type="http://schemas.openxmlformats.org/officeDocument/2006/relationships/notesSlide" Target="../notesSlides/notesSlide38.xml"/><Relationship Id="rId1" Type="http://schemas.openxmlformats.org/officeDocument/2006/relationships/slideLayout" Target="../slideLayouts/slideLayout46.xml"/><Relationship Id="rId4" Type="http://schemas.openxmlformats.org/officeDocument/2006/relationships/hyperlink" Target="mailto:jkruger@tableau.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1EB1A0-0AFD-594C-9261-408AC7EF7309}"/>
              </a:ext>
            </a:extLst>
          </p:cNvPr>
          <p:cNvPicPr>
            <a:picLocks noChangeAspect="1"/>
          </p:cNvPicPr>
          <p:nvPr/>
        </p:nvPicPr>
        <p:blipFill>
          <a:blip r:embed="rId3"/>
          <a:stretch>
            <a:fillRect/>
          </a:stretch>
        </p:blipFill>
        <p:spPr>
          <a:xfrm>
            <a:off x="2439062" y="2559892"/>
            <a:ext cx="7313877" cy="1738216"/>
          </a:xfrm>
          <a:prstGeom prst="rect">
            <a:avLst/>
          </a:prstGeom>
        </p:spPr>
      </p:pic>
    </p:spTree>
    <p:extLst>
      <p:ext uri="{BB962C8B-B14F-4D97-AF65-F5344CB8AC3E}">
        <p14:creationId xmlns:p14="http://schemas.microsoft.com/office/powerpoint/2010/main" val="206467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Why Tableau?</a:t>
            </a:r>
          </a:p>
        </p:txBody>
      </p:sp>
    </p:spTree>
    <p:extLst>
      <p:ext uri="{BB962C8B-B14F-4D97-AF65-F5344CB8AC3E}">
        <p14:creationId xmlns:p14="http://schemas.microsoft.com/office/powerpoint/2010/main" val="383708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CE22-7D01-444C-BB0A-DAA553638C1D}"/>
              </a:ext>
            </a:extLst>
          </p:cNvPr>
          <p:cNvSpPr>
            <a:spLocks noGrp="1"/>
          </p:cNvSpPr>
          <p:nvPr>
            <p:ph type="title"/>
          </p:nvPr>
        </p:nvSpPr>
        <p:spPr/>
        <p:txBody>
          <a:bodyPr/>
          <a:lstStyle/>
          <a:p>
            <a:r>
              <a:rPr lang="en-US"/>
              <a:t>Why Tableau for Sales Territory Planning?</a:t>
            </a:r>
          </a:p>
        </p:txBody>
      </p:sp>
      <p:sp>
        <p:nvSpPr>
          <p:cNvPr id="3" name="Text Placeholder 2">
            <a:extLst>
              <a:ext uri="{FF2B5EF4-FFF2-40B4-BE49-F238E27FC236}">
                <a16:creationId xmlns:a16="http://schemas.microsoft.com/office/drawing/2014/main" id="{C34459AF-62C4-4A9A-8AD4-074FB8CA978F}"/>
              </a:ext>
            </a:extLst>
          </p:cNvPr>
          <p:cNvSpPr>
            <a:spLocks noGrp="1"/>
          </p:cNvSpPr>
          <p:nvPr>
            <p:ph type="body" sz="quarter" idx="10"/>
          </p:nvPr>
        </p:nvSpPr>
        <p:spPr/>
        <p:txBody>
          <a:bodyPr>
            <a:normAutofit lnSpcReduction="10000"/>
          </a:bodyPr>
          <a:lstStyle/>
          <a:p>
            <a:endParaRPr lang="en-US"/>
          </a:p>
          <a:p>
            <a:r>
              <a:rPr lang="en-US"/>
              <a:t>Value</a:t>
            </a:r>
          </a:p>
          <a:p>
            <a:endParaRPr lang="en-US"/>
          </a:p>
          <a:p>
            <a:r>
              <a:rPr lang="en-US"/>
              <a:t>Integration</a:t>
            </a:r>
          </a:p>
          <a:p>
            <a:endParaRPr lang="en-US"/>
          </a:p>
          <a:p>
            <a:r>
              <a:rPr lang="en-US"/>
              <a:t>Speed</a:t>
            </a:r>
          </a:p>
          <a:p>
            <a:pPr marL="0" indent="0">
              <a:buNone/>
            </a:pPr>
            <a:endParaRPr lang="en-US"/>
          </a:p>
          <a:p>
            <a:r>
              <a:rPr lang="en-US"/>
              <a:t>Communication</a:t>
            </a:r>
          </a:p>
          <a:p>
            <a:endParaRPr lang="en-US"/>
          </a:p>
          <a:p>
            <a:r>
              <a:rPr lang="en-US"/>
              <a:t>Happier people </a:t>
            </a:r>
            <a:r>
              <a:rPr lang="en-US">
                <a:sym typeface="Wingdings" panose="05000000000000000000" pitchFamily="2" charset="2"/>
              </a:rPr>
              <a:t></a:t>
            </a:r>
            <a:endParaRPr lang="en-US"/>
          </a:p>
          <a:p>
            <a:endParaRPr lang="en-US"/>
          </a:p>
          <a:p>
            <a:endParaRPr lang="en-US"/>
          </a:p>
        </p:txBody>
      </p:sp>
    </p:spTree>
    <p:extLst>
      <p:ext uri="{BB962C8B-B14F-4D97-AF65-F5344CB8AC3E}">
        <p14:creationId xmlns:p14="http://schemas.microsoft.com/office/powerpoint/2010/main" val="339718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CE22-7D01-444C-BB0A-DAA553638C1D}"/>
              </a:ext>
            </a:extLst>
          </p:cNvPr>
          <p:cNvSpPr>
            <a:spLocks noGrp="1"/>
          </p:cNvSpPr>
          <p:nvPr>
            <p:ph type="title"/>
          </p:nvPr>
        </p:nvSpPr>
        <p:spPr/>
        <p:txBody>
          <a:bodyPr/>
          <a:lstStyle/>
          <a:p>
            <a:r>
              <a:rPr lang="en-US"/>
              <a:t>Why Tableau for Sales Territory Planning?</a:t>
            </a:r>
          </a:p>
        </p:txBody>
      </p:sp>
      <p:pic>
        <p:nvPicPr>
          <p:cNvPr id="6" name="Picture 5">
            <a:extLst>
              <a:ext uri="{FF2B5EF4-FFF2-40B4-BE49-F238E27FC236}">
                <a16:creationId xmlns:a16="http://schemas.microsoft.com/office/drawing/2014/main" id="{577F4FC5-066F-46AF-91D9-D357DBBAF66A}"/>
              </a:ext>
            </a:extLst>
          </p:cNvPr>
          <p:cNvPicPr>
            <a:picLocks noChangeAspect="1"/>
          </p:cNvPicPr>
          <p:nvPr/>
        </p:nvPicPr>
        <p:blipFill>
          <a:blip r:embed="rId3"/>
          <a:stretch>
            <a:fillRect/>
          </a:stretch>
        </p:blipFill>
        <p:spPr>
          <a:xfrm>
            <a:off x="2501811" y="828244"/>
            <a:ext cx="7188378" cy="5796366"/>
          </a:xfrm>
          <a:prstGeom prst="rect">
            <a:avLst/>
          </a:prstGeom>
        </p:spPr>
      </p:pic>
    </p:spTree>
    <p:extLst>
      <p:ext uri="{BB962C8B-B14F-4D97-AF65-F5344CB8AC3E}">
        <p14:creationId xmlns:p14="http://schemas.microsoft.com/office/powerpoint/2010/main" val="278865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Best Practices</a:t>
            </a:r>
          </a:p>
        </p:txBody>
      </p:sp>
    </p:spTree>
    <p:extLst>
      <p:ext uri="{BB962C8B-B14F-4D97-AF65-F5344CB8AC3E}">
        <p14:creationId xmlns:p14="http://schemas.microsoft.com/office/powerpoint/2010/main" val="326446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p:txBody>
          <a:bodyPr/>
          <a:lstStyle/>
          <a:p>
            <a:r>
              <a:rPr lang="en-US"/>
              <a:t>Keys to a successful territory rollout</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p:txBody>
          <a:bodyPr>
            <a:normAutofit fontScale="92500" lnSpcReduction="20000"/>
          </a:bodyPr>
          <a:lstStyle/>
          <a:p>
            <a:pPr marL="0" indent="0">
              <a:buNone/>
            </a:pPr>
            <a:r>
              <a:rPr lang="en-US" sz="3200" b="1">
                <a:solidFill>
                  <a:srgbClr val="505050"/>
                </a:solidFill>
              </a:rPr>
              <a:t>Defined timeline</a:t>
            </a:r>
          </a:p>
          <a:p>
            <a:pPr marL="0" indent="0">
              <a:buNone/>
            </a:pPr>
            <a:endParaRPr lang="en-US" sz="3200" b="1">
              <a:solidFill>
                <a:srgbClr val="505050"/>
              </a:solidFill>
            </a:endParaRPr>
          </a:p>
          <a:p>
            <a:pPr marL="0" indent="0">
              <a:buNone/>
            </a:pPr>
            <a:r>
              <a:rPr lang="en-US" sz="3200" b="1">
                <a:solidFill>
                  <a:srgbClr val="505050"/>
                </a:solidFill>
              </a:rPr>
              <a:t>Engaged stakeholders</a:t>
            </a:r>
          </a:p>
          <a:p>
            <a:pPr marL="0" indent="0">
              <a:buNone/>
            </a:pPr>
            <a:endParaRPr lang="en-US" sz="3200" b="1">
              <a:solidFill>
                <a:srgbClr val="505050"/>
              </a:solidFill>
            </a:endParaRPr>
          </a:p>
          <a:p>
            <a:pPr marL="0" indent="0">
              <a:buNone/>
            </a:pPr>
            <a:r>
              <a:rPr lang="en-US" sz="3200" b="1">
                <a:solidFill>
                  <a:srgbClr val="505050"/>
                </a:solidFill>
              </a:rPr>
              <a:t>Clearly defined segmentation or rules of engagement</a:t>
            </a:r>
          </a:p>
          <a:p>
            <a:pPr marL="0" indent="0">
              <a:buNone/>
            </a:pPr>
            <a:endParaRPr lang="en-US" sz="3200" b="1">
              <a:solidFill>
                <a:srgbClr val="505050"/>
              </a:solidFill>
            </a:endParaRPr>
          </a:p>
          <a:p>
            <a:pPr marL="0" indent="0">
              <a:buNone/>
            </a:pPr>
            <a:r>
              <a:rPr lang="en-US" sz="3200" b="1">
                <a:solidFill>
                  <a:srgbClr val="505050"/>
                </a:solidFill>
              </a:rPr>
              <a:t>Headcount and growth plan</a:t>
            </a:r>
          </a:p>
          <a:p>
            <a:pPr marL="0" indent="0">
              <a:buNone/>
            </a:pPr>
            <a:endParaRPr lang="en-US" sz="3200" b="1">
              <a:solidFill>
                <a:srgbClr val="505050"/>
              </a:solidFill>
            </a:endParaRPr>
          </a:p>
          <a:p>
            <a:pPr marL="0" indent="0">
              <a:buNone/>
            </a:pPr>
            <a:r>
              <a:rPr lang="en-US" sz="3200" b="1">
                <a:solidFill>
                  <a:srgbClr val="505050"/>
                </a:solidFill>
              </a:rPr>
              <a:t>Clear definition of a customer and key metrics</a:t>
            </a:r>
          </a:p>
          <a:p>
            <a:pPr marL="0" indent="0">
              <a:buNone/>
            </a:pPr>
            <a:endParaRPr lang="en-US" sz="3200" b="1">
              <a:solidFill>
                <a:srgbClr val="505050"/>
              </a:solidFill>
            </a:endParaRPr>
          </a:p>
          <a:p>
            <a:pPr marL="0" indent="0">
              <a:buNone/>
            </a:pPr>
            <a:endParaRPr lang="en-US" sz="3200" b="1">
              <a:solidFill>
                <a:srgbClr val="505050"/>
              </a:solidFill>
            </a:endParaRPr>
          </a:p>
          <a:p>
            <a:pPr marL="0" indent="0">
              <a:buNone/>
            </a:pPr>
            <a:endParaRPr lang="en-US" sz="3200" b="1">
              <a:solidFill>
                <a:srgbClr val="505050"/>
              </a:solidFill>
            </a:endParaRPr>
          </a:p>
          <a:p>
            <a:pPr marL="0" indent="0">
              <a:buNone/>
            </a:pPr>
            <a:endParaRPr lang="en-US" sz="3200" b="1">
              <a:solidFill>
                <a:srgbClr val="505050"/>
              </a:solidFill>
            </a:endParaRPr>
          </a:p>
          <a:p>
            <a:pPr marL="0" indent="0">
              <a:buNone/>
            </a:pPr>
            <a:endParaRPr lang="en-US" sz="3200" b="1">
              <a:solidFill>
                <a:srgbClr val="505050"/>
              </a:solidFill>
            </a:endParaRPr>
          </a:p>
        </p:txBody>
      </p:sp>
    </p:spTree>
    <p:extLst>
      <p:ext uri="{BB962C8B-B14F-4D97-AF65-F5344CB8AC3E}">
        <p14:creationId xmlns:p14="http://schemas.microsoft.com/office/powerpoint/2010/main" val="26376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End-to-End Sales Planning Process</a:t>
            </a:r>
          </a:p>
        </p:txBody>
      </p:sp>
      <p:sp>
        <p:nvSpPr>
          <p:cNvPr id="890" name="Oval 889">
            <a:extLst>
              <a:ext uri="{FF2B5EF4-FFF2-40B4-BE49-F238E27FC236}">
                <a16:creationId xmlns:a16="http://schemas.microsoft.com/office/drawing/2014/main" id="{C9BCD016-1C5E-4339-8091-5E5C023DD554}"/>
              </a:ext>
            </a:extLst>
          </p:cNvPr>
          <p:cNvSpPr/>
          <p:nvPr/>
        </p:nvSpPr>
        <p:spPr>
          <a:xfrm>
            <a:off x="5263643" y="2651156"/>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95" name="Oval 94">
            <a:extLst>
              <a:ext uri="{FF2B5EF4-FFF2-40B4-BE49-F238E27FC236}">
                <a16:creationId xmlns:a16="http://schemas.microsoft.com/office/drawing/2014/main" id="{04750F1E-7386-41F5-8CC2-81DD21E03AA1}"/>
              </a:ext>
            </a:extLst>
          </p:cNvPr>
          <p:cNvSpPr/>
          <p:nvPr/>
        </p:nvSpPr>
        <p:spPr>
          <a:xfrm>
            <a:off x="8020037" y="3969207"/>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3" name="Pentagon 2"/>
          <p:cNvSpPr/>
          <p:nvPr/>
        </p:nvSpPr>
        <p:spPr>
          <a:xfrm>
            <a:off x="1492166" y="1211385"/>
            <a:ext cx="3191135" cy="13450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Go To Market (1-3)</a:t>
            </a:r>
            <a:br>
              <a:rPr lang="en-US"/>
            </a:br>
            <a:r>
              <a:rPr lang="en-US"/>
              <a:t>Duration ~ 2 Months</a:t>
            </a:r>
          </a:p>
        </p:txBody>
      </p:sp>
      <p:sp>
        <p:nvSpPr>
          <p:cNvPr id="9" name="Oval 8">
            <a:extLst>
              <a:ext uri="{FF2B5EF4-FFF2-40B4-BE49-F238E27FC236}">
                <a16:creationId xmlns:a16="http://schemas.microsoft.com/office/drawing/2014/main" id="{C9BCD016-1C5E-4339-8091-5E5C023DD554}"/>
              </a:ext>
            </a:extLst>
          </p:cNvPr>
          <p:cNvSpPr/>
          <p:nvPr/>
        </p:nvSpPr>
        <p:spPr>
          <a:xfrm>
            <a:off x="6953572" y="3100291"/>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5" name="Chevron 4"/>
          <p:cNvSpPr/>
          <p:nvPr/>
        </p:nvSpPr>
        <p:spPr>
          <a:xfrm>
            <a:off x="3993662" y="1211385"/>
            <a:ext cx="4026375" cy="1345050"/>
          </a:xfrm>
          <a:prstGeom prst="chevro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Territory &amp; Quota Creation (4-6)</a:t>
            </a:r>
          </a:p>
          <a:p>
            <a:pPr algn="ctr"/>
            <a:r>
              <a:rPr lang="en-US">
                <a:solidFill>
                  <a:schemeClr val="bg1"/>
                </a:solidFill>
              </a:rPr>
              <a:t>Duration ~2 Months</a:t>
            </a:r>
          </a:p>
        </p:txBody>
      </p:sp>
      <p:sp>
        <p:nvSpPr>
          <p:cNvPr id="12" name="Chevron 11"/>
          <p:cNvSpPr/>
          <p:nvPr/>
        </p:nvSpPr>
        <p:spPr>
          <a:xfrm>
            <a:off x="7339083" y="1211384"/>
            <a:ext cx="3375811" cy="1341071"/>
          </a:xfrm>
          <a:prstGeom prst="chevr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Compensation Plan Distribution (7-8)</a:t>
            </a:r>
            <a:br>
              <a:rPr lang="en-US">
                <a:solidFill>
                  <a:schemeClr val="bg1"/>
                </a:solidFill>
              </a:rPr>
            </a:br>
            <a:r>
              <a:rPr lang="en-US">
                <a:solidFill>
                  <a:schemeClr val="bg1"/>
                </a:solidFill>
              </a:rPr>
              <a:t>Duration ~1 Month</a:t>
            </a:r>
          </a:p>
        </p:txBody>
      </p:sp>
      <p:sp>
        <p:nvSpPr>
          <p:cNvPr id="13" name="Oval 12">
            <a:extLst>
              <a:ext uri="{FF2B5EF4-FFF2-40B4-BE49-F238E27FC236}">
                <a16:creationId xmlns:a16="http://schemas.microsoft.com/office/drawing/2014/main" id="{04750F1E-7386-41F5-8CC2-81DD21E03AA1}"/>
              </a:ext>
            </a:extLst>
          </p:cNvPr>
          <p:cNvSpPr/>
          <p:nvPr/>
        </p:nvSpPr>
        <p:spPr>
          <a:xfrm>
            <a:off x="6953572" y="4973925"/>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4" name="Oval 13">
            <a:extLst>
              <a:ext uri="{FF2B5EF4-FFF2-40B4-BE49-F238E27FC236}">
                <a16:creationId xmlns:a16="http://schemas.microsoft.com/office/drawing/2014/main" id="{04750F1E-7386-41F5-8CC2-81DD21E03AA1}"/>
              </a:ext>
            </a:extLst>
          </p:cNvPr>
          <p:cNvSpPr/>
          <p:nvPr/>
        </p:nvSpPr>
        <p:spPr>
          <a:xfrm>
            <a:off x="5263643" y="5696741"/>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5" name="Oval 14">
            <a:extLst>
              <a:ext uri="{FF2B5EF4-FFF2-40B4-BE49-F238E27FC236}">
                <a16:creationId xmlns:a16="http://schemas.microsoft.com/office/drawing/2014/main" id="{04750F1E-7386-41F5-8CC2-81DD21E03AA1}"/>
              </a:ext>
            </a:extLst>
          </p:cNvPr>
          <p:cNvSpPr/>
          <p:nvPr/>
        </p:nvSpPr>
        <p:spPr>
          <a:xfrm>
            <a:off x="3528707" y="4965221"/>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6" name="Oval 15">
            <a:extLst>
              <a:ext uri="{FF2B5EF4-FFF2-40B4-BE49-F238E27FC236}">
                <a16:creationId xmlns:a16="http://schemas.microsoft.com/office/drawing/2014/main" id="{04750F1E-7386-41F5-8CC2-81DD21E03AA1}"/>
              </a:ext>
            </a:extLst>
          </p:cNvPr>
          <p:cNvSpPr/>
          <p:nvPr/>
        </p:nvSpPr>
        <p:spPr>
          <a:xfrm>
            <a:off x="2870189" y="3969207"/>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7" name="Oval 16">
            <a:extLst>
              <a:ext uri="{FF2B5EF4-FFF2-40B4-BE49-F238E27FC236}">
                <a16:creationId xmlns:a16="http://schemas.microsoft.com/office/drawing/2014/main" id="{04750F1E-7386-41F5-8CC2-81DD21E03AA1}"/>
              </a:ext>
            </a:extLst>
          </p:cNvPr>
          <p:cNvSpPr/>
          <p:nvPr/>
        </p:nvSpPr>
        <p:spPr>
          <a:xfrm>
            <a:off x="3528421" y="3034040"/>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6" name="Right Arrow 5"/>
          <p:cNvSpPr/>
          <p:nvPr/>
        </p:nvSpPr>
        <p:spPr>
          <a:xfrm rot="1927618">
            <a:off x="6818123" y="3034040"/>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3320259">
            <a:off x="8357441" y="3733751"/>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7371940">
            <a:off x="8356861" y="4732733"/>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ight Arrow 20"/>
          <p:cNvSpPr/>
          <p:nvPr/>
        </p:nvSpPr>
        <p:spPr>
          <a:xfrm rot="8297355">
            <a:off x="6890718" y="5651325"/>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ight Arrow 21"/>
          <p:cNvSpPr/>
          <p:nvPr/>
        </p:nvSpPr>
        <p:spPr>
          <a:xfrm rot="13198163">
            <a:off x="4990015" y="5651325"/>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ight Arrow 22"/>
          <p:cNvSpPr/>
          <p:nvPr/>
        </p:nvSpPr>
        <p:spPr>
          <a:xfrm rot="14591651">
            <a:off x="3733480" y="4754400"/>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4" name="Right Arrow 23"/>
          <p:cNvSpPr/>
          <p:nvPr/>
        </p:nvSpPr>
        <p:spPr>
          <a:xfrm rot="17745567">
            <a:off x="3722807" y="3694281"/>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spTree>
    <p:extLst>
      <p:ext uri="{BB962C8B-B14F-4D97-AF65-F5344CB8AC3E}">
        <p14:creationId xmlns:p14="http://schemas.microsoft.com/office/powerpoint/2010/main" val="346225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3083629A-33AD-4AEC-B217-A5628BBA7C85}"/>
              </a:ext>
            </a:extLst>
          </p:cNvPr>
          <p:cNvSpPr/>
          <p:nvPr/>
        </p:nvSpPr>
        <p:spPr>
          <a:xfrm>
            <a:off x="2293447" y="1239389"/>
            <a:ext cx="1795619" cy="8858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Calibri"/>
            </a:endParaRPr>
          </a:p>
        </p:txBody>
      </p:sp>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Revenue Targets by Geography</a:t>
            </a:r>
          </a:p>
        </p:txBody>
      </p:sp>
      <p:graphicFrame>
        <p:nvGraphicFramePr>
          <p:cNvPr id="20" name="Diagram 20">
            <a:extLst>
              <a:ext uri="{FF2B5EF4-FFF2-40B4-BE49-F238E27FC236}">
                <a16:creationId xmlns:a16="http://schemas.microsoft.com/office/drawing/2014/main" id="{E2C6B892-4789-4780-B3F3-A8F8C10706AB}"/>
              </a:ext>
            </a:extLst>
          </p:cNvPr>
          <p:cNvGraphicFramePr/>
          <p:nvPr>
            <p:extLst>
              <p:ext uri="{D42A27DB-BD31-4B8C-83A1-F6EECF244321}">
                <p14:modId xmlns:p14="http://schemas.microsoft.com/office/powerpoint/2010/main" val="3628525985"/>
              </p:ext>
            </p:extLst>
          </p:nvPr>
        </p:nvGraphicFramePr>
        <p:xfrm>
          <a:off x="5692663" y="-816141"/>
          <a:ext cx="5845340" cy="604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81" name="Picture 5181" descr="A close up of a map&#10;&#10;Description generated with high confidence">
            <a:extLst>
              <a:ext uri="{FF2B5EF4-FFF2-40B4-BE49-F238E27FC236}">
                <a16:creationId xmlns:a16="http://schemas.microsoft.com/office/drawing/2014/main" id="{6F25DB82-6BE5-40CF-8B37-E94633CEBC05}"/>
              </a:ext>
            </a:extLst>
          </p:cNvPr>
          <p:cNvPicPr>
            <a:picLocks noChangeAspect="1"/>
          </p:cNvPicPr>
          <p:nvPr/>
        </p:nvPicPr>
        <p:blipFill>
          <a:blip r:embed="rId8"/>
          <a:stretch>
            <a:fillRect/>
          </a:stretch>
        </p:blipFill>
        <p:spPr>
          <a:xfrm>
            <a:off x="5704314" y="2985516"/>
            <a:ext cx="5841329" cy="3834701"/>
          </a:xfrm>
          <a:prstGeom prst="rect">
            <a:avLst/>
          </a:prstGeom>
        </p:spPr>
      </p:pic>
      <p:sp>
        <p:nvSpPr>
          <p:cNvPr id="7" name="Oval 6">
            <a:extLst>
              <a:ext uri="{FF2B5EF4-FFF2-40B4-BE49-F238E27FC236}">
                <a16:creationId xmlns:a16="http://schemas.microsoft.com/office/drawing/2014/main" id="{C9BCD016-1C5E-4339-8091-5E5C023DD554}"/>
              </a:ext>
            </a:extLst>
          </p:cNvPr>
          <p:cNvSpPr/>
          <p:nvPr/>
        </p:nvSpPr>
        <p:spPr>
          <a:xfrm>
            <a:off x="2418840" y="130690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8" name="Oval 7">
            <a:extLst>
              <a:ext uri="{FF2B5EF4-FFF2-40B4-BE49-F238E27FC236}">
                <a16:creationId xmlns:a16="http://schemas.microsoft.com/office/drawing/2014/main" id="{04750F1E-7386-41F5-8CC2-81DD21E03AA1}"/>
              </a:ext>
            </a:extLst>
          </p:cNvPr>
          <p:cNvSpPr/>
          <p:nvPr/>
        </p:nvSpPr>
        <p:spPr>
          <a:xfrm>
            <a:off x="4072470" y="336083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9" name="Oval 8">
            <a:extLst>
              <a:ext uri="{FF2B5EF4-FFF2-40B4-BE49-F238E27FC236}">
                <a16:creationId xmlns:a16="http://schemas.microsoft.com/office/drawing/2014/main" id="{C9BCD016-1C5E-4339-8091-5E5C023DD554}"/>
              </a:ext>
            </a:extLst>
          </p:cNvPr>
          <p:cNvSpPr/>
          <p:nvPr/>
        </p:nvSpPr>
        <p:spPr>
          <a:xfrm>
            <a:off x="3808556" y="2006106"/>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10" name="Oval 9">
            <a:extLst>
              <a:ext uri="{FF2B5EF4-FFF2-40B4-BE49-F238E27FC236}">
                <a16:creationId xmlns:a16="http://schemas.microsoft.com/office/drawing/2014/main" id="{04750F1E-7386-41F5-8CC2-81DD21E03AA1}"/>
              </a:ext>
            </a:extLst>
          </p:cNvPr>
          <p:cNvSpPr/>
          <p:nvPr/>
        </p:nvSpPr>
        <p:spPr>
          <a:xfrm>
            <a:off x="3759547" y="4527968"/>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1" name="Oval 10">
            <a:extLst>
              <a:ext uri="{FF2B5EF4-FFF2-40B4-BE49-F238E27FC236}">
                <a16:creationId xmlns:a16="http://schemas.microsoft.com/office/drawing/2014/main" id="{04750F1E-7386-41F5-8CC2-81DD21E03AA1}"/>
              </a:ext>
            </a:extLst>
          </p:cNvPr>
          <p:cNvSpPr/>
          <p:nvPr/>
        </p:nvSpPr>
        <p:spPr>
          <a:xfrm>
            <a:off x="2418840" y="5587325"/>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2" name="Oval 11">
            <a:extLst>
              <a:ext uri="{FF2B5EF4-FFF2-40B4-BE49-F238E27FC236}">
                <a16:creationId xmlns:a16="http://schemas.microsoft.com/office/drawing/2014/main" id="{04750F1E-7386-41F5-8CC2-81DD21E03AA1}"/>
              </a:ext>
            </a:extLst>
          </p:cNvPr>
          <p:cNvSpPr/>
          <p:nvPr/>
        </p:nvSpPr>
        <p:spPr>
          <a:xfrm>
            <a:off x="708361" y="4537106"/>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3" name="Oval 12">
            <a:extLst>
              <a:ext uri="{FF2B5EF4-FFF2-40B4-BE49-F238E27FC236}">
                <a16:creationId xmlns:a16="http://schemas.microsoft.com/office/drawing/2014/main" id="{04750F1E-7386-41F5-8CC2-81DD21E03AA1}"/>
              </a:ext>
            </a:extLst>
          </p:cNvPr>
          <p:cNvSpPr/>
          <p:nvPr/>
        </p:nvSpPr>
        <p:spPr>
          <a:xfrm>
            <a:off x="240223" y="3368253"/>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4" name="Oval 13">
            <a:extLst>
              <a:ext uri="{FF2B5EF4-FFF2-40B4-BE49-F238E27FC236}">
                <a16:creationId xmlns:a16="http://schemas.microsoft.com/office/drawing/2014/main" id="{04750F1E-7386-41F5-8CC2-81DD21E03AA1}"/>
              </a:ext>
            </a:extLst>
          </p:cNvPr>
          <p:cNvSpPr/>
          <p:nvPr/>
        </p:nvSpPr>
        <p:spPr>
          <a:xfrm>
            <a:off x="703979" y="2006106"/>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15" name="Right Arrow 14"/>
          <p:cNvSpPr/>
          <p:nvPr/>
        </p:nvSpPr>
        <p:spPr>
          <a:xfrm rot="1927618">
            <a:off x="3988950" y="1744498"/>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141013">
            <a:off x="4605976" y="2857397"/>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7371940">
            <a:off x="4541762" y="4184244"/>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ight Arrow 17"/>
          <p:cNvSpPr/>
          <p:nvPr/>
        </p:nvSpPr>
        <p:spPr>
          <a:xfrm rot="8297355">
            <a:off x="3866461" y="5341309"/>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ight Arrow 18"/>
          <p:cNvSpPr/>
          <p:nvPr/>
        </p:nvSpPr>
        <p:spPr>
          <a:xfrm rot="13198163">
            <a:off x="2013718" y="536194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ight Arrow 20"/>
          <p:cNvSpPr/>
          <p:nvPr/>
        </p:nvSpPr>
        <p:spPr>
          <a:xfrm rot="14591651">
            <a:off x="1033100" y="419032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ight Arrow 21"/>
          <p:cNvSpPr/>
          <p:nvPr/>
        </p:nvSpPr>
        <p:spPr>
          <a:xfrm rot="17745567">
            <a:off x="1032370" y="3014290"/>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spTree>
    <p:extLst>
      <p:ext uri="{BB962C8B-B14F-4D97-AF65-F5344CB8AC3E}">
        <p14:creationId xmlns:p14="http://schemas.microsoft.com/office/powerpoint/2010/main" val="35067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8ADCC893-7B34-4595-BE17-1925E05E6FC4}"/>
              </a:ext>
            </a:extLst>
          </p:cNvPr>
          <p:cNvSpPr/>
          <p:nvPr/>
        </p:nvSpPr>
        <p:spPr>
          <a:xfrm>
            <a:off x="3450915" y="1586630"/>
            <a:ext cx="1795619" cy="8858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Calibri"/>
            </a:endParaRPr>
          </a:p>
        </p:txBody>
      </p:sp>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Segmentation</a:t>
            </a:r>
          </a:p>
        </p:txBody>
      </p:sp>
      <p:graphicFrame>
        <p:nvGraphicFramePr>
          <p:cNvPr id="30" name="Diagram 30">
            <a:extLst>
              <a:ext uri="{FF2B5EF4-FFF2-40B4-BE49-F238E27FC236}">
                <a16:creationId xmlns:a16="http://schemas.microsoft.com/office/drawing/2014/main" id="{8FDCBBC4-FBF5-42E5-A132-1A9E1F848645}"/>
              </a:ext>
            </a:extLst>
          </p:cNvPr>
          <p:cNvGraphicFramePr/>
          <p:nvPr>
            <p:extLst>
              <p:ext uri="{D42A27DB-BD31-4B8C-83A1-F6EECF244321}">
                <p14:modId xmlns:p14="http://schemas.microsoft.com/office/powerpoint/2010/main" val="2103757650"/>
              </p:ext>
            </p:extLst>
          </p:nvPr>
        </p:nvGraphicFramePr>
        <p:xfrm>
          <a:off x="5510669" y="707858"/>
          <a:ext cx="6537157" cy="5723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C9BCD016-1C5E-4339-8091-5E5C023DD554}"/>
              </a:ext>
            </a:extLst>
          </p:cNvPr>
          <p:cNvSpPr/>
          <p:nvPr/>
        </p:nvSpPr>
        <p:spPr>
          <a:xfrm>
            <a:off x="2207827" y="963033"/>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7" name="Oval 6">
            <a:extLst>
              <a:ext uri="{FF2B5EF4-FFF2-40B4-BE49-F238E27FC236}">
                <a16:creationId xmlns:a16="http://schemas.microsoft.com/office/drawing/2014/main" id="{04750F1E-7386-41F5-8CC2-81DD21E03AA1}"/>
              </a:ext>
            </a:extLst>
          </p:cNvPr>
          <p:cNvSpPr/>
          <p:nvPr/>
        </p:nvSpPr>
        <p:spPr>
          <a:xfrm>
            <a:off x="3861457" y="3016963"/>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8" name="Oval 7">
            <a:extLst>
              <a:ext uri="{FF2B5EF4-FFF2-40B4-BE49-F238E27FC236}">
                <a16:creationId xmlns:a16="http://schemas.microsoft.com/office/drawing/2014/main" id="{C9BCD016-1C5E-4339-8091-5E5C023DD554}"/>
              </a:ext>
            </a:extLst>
          </p:cNvPr>
          <p:cNvSpPr/>
          <p:nvPr/>
        </p:nvSpPr>
        <p:spPr>
          <a:xfrm>
            <a:off x="3597543" y="1662230"/>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9" name="Oval 8">
            <a:extLst>
              <a:ext uri="{FF2B5EF4-FFF2-40B4-BE49-F238E27FC236}">
                <a16:creationId xmlns:a16="http://schemas.microsoft.com/office/drawing/2014/main" id="{04750F1E-7386-41F5-8CC2-81DD21E03AA1}"/>
              </a:ext>
            </a:extLst>
          </p:cNvPr>
          <p:cNvSpPr/>
          <p:nvPr/>
        </p:nvSpPr>
        <p:spPr>
          <a:xfrm>
            <a:off x="3548534" y="4184092"/>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0" name="Oval 9">
            <a:extLst>
              <a:ext uri="{FF2B5EF4-FFF2-40B4-BE49-F238E27FC236}">
                <a16:creationId xmlns:a16="http://schemas.microsoft.com/office/drawing/2014/main" id="{04750F1E-7386-41F5-8CC2-81DD21E03AA1}"/>
              </a:ext>
            </a:extLst>
          </p:cNvPr>
          <p:cNvSpPr/>
          <p:nvPr/>
        </p:nvSpPr>
        <p:spPr>
          <a:xfrm>
            <a:off x="2207827" y="5243449"/>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1" name="Oval 10">
            <a:extLst>
              <a:ext uri="{FF2B5EF4-FFF2-40B4-BE49-F238E27FC236}">
                <a16:creationId xmlns:a16="http://schemas.microsoft.com/office/drawing/2014/main" id="{04750F1E-7386-41F5-8CC2-81DD21E03AA1}"/>
              </a:ext>
            </a:extLst>
          </p:cNvPr>
          <p:cNvSpPr/>
          <p:nvPr/>
        </p:nvSpPr>
        <p:spPr>
          <a:xfrm>
            <a:off x="497348" y="4193230"/>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2" name="Oval 11">
            <a:extLst>
              <a:ext uri="{FF2B5EF4-FFF2-40B4-BE49-F238E27FC236}">
                <a16:creationId xmlns:a16="http://schemas.microsoft.com/office/drawing/2014/main" id="{04750F1E-7386-41F5-8CC2-81DD21E03AA1}"/>
              </a:ext>
            </a:extLst>
          </p:cNvPr>
          <p:cNvSpPr/>
          <p:nvPr/>
        </p:nvSpPr>
        <p:spPr>
          <a:xfrm>
            <a:off x="29210" y="3024377"/>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3" name="Oval 12">
            <a:extLst>
              <a:ext uri="{FF2B5EF4-FFF2-40B4-BE49-F238E27FC236}">
                <a16:creationId xmlns:a16="http://schemas.microsoft.com/office/drawing/2014/main" id="{04750F1E-7386-41F5-8CC2-81DD21E03AA1}"/>
              </a:ext>
            </a:extLst>
          </p:cNvPr>
          <p:cNvSpPr/>
          <p:nvPr/>
        </p:nvSpPr>
        <p:spPr>
          <a:xfrm>
            <a:off x="492966" y="1662230"/>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14" name="Right Arrow 13"/>
          <p:cNvSpPr/>
          <p:nvPr/>
        </p:nvSpPr>
        <p:spPr>
          <a:xfrm rot="1927618">
            <a:off x="3785752" y="1400622"/>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141013">
            <a:off x="4443191" y="2581040"/>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7371940">
            <a:off x="4330749" y="3840368"/>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ight Arrow 16"/>
          <p:cNvSpPr/>
          <p:nvPr/>
        </p:nvSpPr>
        <p:spPr>
          <a:xfrm rot="8297355">
            <a:off x="3655448" y="4997433"/>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ight Arrow 17"/>
          <p:cNvSpPr/>
          <p:nvPr/>
        </p:nvSpPr>
        <p:spPr>
          <a:xfrm rot="13198163">
            <a:off x="1802705" y="5018065"/>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ight Arrow 18"/>
          <p:cNvSpPr/>
          <p:nvPr/>
        </p:nvSpPr>
        <p:spPr>
          <a:xfrm rot="14591651">
            <a:off x="822087" y="3846445"/>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Right Arrow 19"/>
          <p:cNvSpPr/>
          <p:nvPr/>
        </p:nvSpPr>
        <p:spPr>
          <a:xfrm rot="17745567">
            <a:off x="821356" y="2558305"/>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spTree>
    <p:extLst>
      <p:ext uri="{BB962C8B-B14F-4D97-AF65-F5344CB8AC3E}">
        <p14:creationId xmlns:p14="http://schemas.microsoft.com/office/powerpoint/2010/main" val="22697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AB7F8707-9877-4D50-9B18-4911EB93EE05}"/>
              </a:ext>
            </a:extLst>
          </p:cNvPr>
          <p:cNvSpPr/>
          <p:nvPr/>
        </p:nvSpPr>
        <p:spPr>
          <a:xfrm>
            <a:off x="3942839" y="3284250"/>
            <a:ext cx="1795619" cy="8858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Calibri"/>
            </a:endParaRPr>
          </a:p>
        </p:txBody>
      </p:sp>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Resource Model (Blueprint)</a:t>
            </a:r>
          </a:p>
        </p:txBody>
      </p:sp>
      <p:graphicFrame>
        <p:nvGraphicFramePr>
          <p:cNvPr id="36" name="Diagram 20">
            <a:extLst>
              <a:ext uri="{FF2B5EF4-FFF2-40B4-BE49-F238E27FC236}">
                <a16:creationId xmlns:a16="http://schemas.microsoft.com/office/drawing/2014/main" id="{61DE178C-5259-4BB0-AF94-98AAB8CCBAEA}"/>
              </a:ext>
            </a:extLst>
          </p:cNvPr>
          <p:cNvGraphicFramePr/>
          <p:nvPr>
            <p:extLst>
              <p:ext uri="{D42A27DB-BD31-4B8C-83A1-F6EECF244321}">
                <p14:modId xmlns:p14="http://schemas.microsoft.com/office/powerpoint/2010/main" val="2197997588"/>
              </p:ext>
            </p:extLst>
          </p:nvPr>
        </p:nvGraphicFramePr>
        <p:xfrm>
          <a:off x="5193632" y="1118937"/>
          <a:ext cx="6597315" cy="5261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C9BCD016-1C5E-4339-8091-5E5C023DD554}"/>
              </a:ext>
            </a:extLst>
          </p:cNvPr>
          <p:cNvSpPr/>
          <p:nvPr/>
        </p:nvSpPr>
        <p:spPr>
          <a:xfrm>
            <a:off x="2418840" y="130690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7" name="Oval 6">
            <a:extLst>
              <a:ext uri="{FF2B5EF4-FFF2-40B4-BE49-F238E27FC236}">
                <a16:creationId xmlns:a16="http://schemas.microsoft.com/office/drawing/2014/main" id="{04750F1E-7386-41F5-8CC2-81DD21E03AA1}"/>
              </a:ext>
            </a:extLst>
          </p:cNvPr>
          <p:cNvSpPr/>
          <p:nvPr/>
        </p:nvSpPr>
        <p:spPr>
          <a:xfrm>
            <a:off x="4072470" y="336083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8" name="Oval 7">
            <a:extLst>
              <a:ext uri="{FF2B5EF4-FFF2-40B4-BE49-F238E27FC236}">
                <a16:creationId xmlns:a16="http://schemas.microsoft.com/office/drawing/2014/main" id="{C9BCD016-1C5E-4339-8091-5E5C023DD554}"/>
              </a:ext>
            </a:extLst>
          </p:cNvPr>
          <p:cNvSpPr/>
          <p:nvPr/>
        </p:nvSpPr>
        <p:spPr>
          <a:xfrm>
            <a:off x="3806236" y="2012030"/>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9" name="Oval 8">
            <a:extLst>
              <a:ext uri="{FF2B5EF4-FFF2-40B4-BE49-F238E27FC236}">
                <a16:creationId xmlns:a16="http://schemas.microsoft.com/office/drawing/2014/main" id="{04750F1E-7386-41F5-8CC2-81DD21E03AA1}"/>
              </a:ext>
            </a:extLst>
          </p:cNvPr>
          <p:cNvSpPr/>
          <p:nvPr/>
        </p:nvSpPr>
        <p:spPr>
          <a:xfrm>
            <a:off x="3759547" y="4527968"/>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0" name="Oval 9">
            <a:extLst>
              <a:ext uri="{FF2B5EF4-FFF2-40B4-BE49-F238E27FC236}">
                <a16:creationId xmlns:a16="http://schemas.microsoft.com/office/drawing/2014/main" id="{04750F1E-7386-41F5-8CC2-81DD21E03AA1}"/>
              </a:ext>
            </a:extLst>
          </p:cNvPr>
          <p:cNvSpPr/>
          <p:nvPr/>
        </p:nvSpPr>
        <p:spPr>
          <a:xfrm>
            <a:off x="2418840" y="5587325"/>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1" name="Oval 10">
            <a:extLst>
              <a:ext uri="{FF2B5EF4-FFF2-40B4-BE49-F238E27FC236}">
                <a16:creationId xmlns:a16="http://schemas.microsoft.com/office/drawing/2014/main" id="{04750F1E-7386-41F5-8CC2-81DD21E03AA1}"/>
              </a:ext>
            </a:extLst>
          </p:cNvPr>
          <p:cNvSpPr/>
          <p:nvPr/>
        </p:nvSpPr>
        <p:spPr>
          <a:xfrm>
            <a:off x="708361" y="4537106"/>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2" name="Oval 11">
            <a:extLst>
              <a:ext uri="{FF2B5EF4-FFF2-40B4-BE49-F238E27FC236}">
                <a16:creationId xmlns:a16="http://schemas.microsoft.com/office/drawing/2014/main" id="{04750F1E-7386-41F5-8CC2-81DD21E03AA1}"/>
              </a:ext>
            </a:extLst>
          </p:cNvPr>
          <p:cNvSpPr/>
          <p:nvPr/>
        </p:nvSpPr>
        <p:spPr>
          <a:xfrm>
            <a:off x="240223" y="3368253"/>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3" name="Oval 12">
            <a:extLst>
              <a:ext uri="{FF2B5EF4-FFF2-40B4-BE49-F238E27FC236}">
                <a16:creationId xmlns:a16="http://schemas.microsoft.com/office/drawing/2014/main" id="{04750F1E-7386-41F5-8CC2-81DD21E03AA1}"/>
              </a:ext>
            </a:extLst>
          </p:cNvPr>
          <p:cNvSpPr/>
          <p:nvPr/>
        </p:nvSpPr>
        <p:spPr>
          <a:xfrm>
            <a:off x="703979" y="2006106"/>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14" name="Right Arrow 13"/>
          <p:cNvSpPr/>
          <p:nvPr/>
        </p:nvSpPr>
        <p:spPr>
          <a:xfrm rot="1927618">
            <a:off x="4012397" y="1760130"/>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141013">
            <a:off x="4605976" y="2857397"/>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7371940">
            <a:off x="4541762" y="4184244"/>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ight Arrow 16"/>
          <p:cNvSpPr/>
          <p:nvPr/>
        </p:nvSpPr>
        <p:spPr>
          <a:xfrm rot="8297355">
            <a:off x="3866461" y="5341309"/>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ight Arrow 17"/>
          <p:cNvSpPr/>
          <p:nvPr/>
        </p:nvSpPr>
        <p:spPr>
          <a:xfrm rot="13198163">
            <a:off x="2013718" y="536194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ight Arrow 18"/>
          <p:cNvSpPr/>
          <p:nvPr/>
        </p:nvSpPr>
        <p:spPr>
          <a:xfrm rot="14591651">
            <a:off x="1033100" y="419032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Right Arrow 19"/>
          <p:cNvSpPr/>
          <p:nvPr/>
        </p:nvSpPr>
        <p:spPr>
          <a:xfrm rot="17745567">
            <a:off x="1032370" y="2919377"/>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spTree>
    <p:extLst>
      <p:ext uri="{BB962C8B-B14F-4D97-AF65-F5344CB8AC3E}">
        <p14:creationId xmlns:p14="http://schemas.microsoft.com/office/powerpoint/2010/main" val="93533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B7542B3-C3F3-469F-AB9F-0BDED85D690B}"/>
              </a:ext>
            </a:extLst>
          </p:cNvPr>
          <p:cNvSpPr/>
          <p:nvPr/>
        </p:nvSpPr>
        <p:spPr>
          <a:xfrm>
            <a:off x="3624536" y="4451364"/>
            <a:ext cx="1795619" cy="8858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Calibri"/>
            </a:endParaRPr>
          </a:p>
        </p:txBody>
      </p:sp>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Territory Construction</a:t>
            </a:r>
          </a:p>
        </p:txBody>
      </p:sp>
      <p:pic>
        <p:nvPicPr>
          <p:cNvPr id="20" name="Picture 19" descr="A close up of a map&#10;&#10;Description generated with high confidence">
            <a:extLst>
              <a:ext uri="{FF2B5EF4-FFF2-40B4-BE49-F238E27FC236}">
                <a16:creationId xmlns:a16="http://schemas.microsoft.com/office/drawing/2014/main" id="{E10AE64F-5FC1-4E4A-9E9C-3FBD3B44BCAE}"/>
              </a:ext>
            </a:extLst>
          </p:cNvPr>
          <p:cNvPicPr>
            <a:picLocks noChangeAspect="1"/>
          </p:cNvPicPr>
          <p:nvPr/>
        </p:nvPicPr>
        <p:blipFill>
          <a:blip r:embed="rId3"/>
          <a:stretch>
            <a:fillRect/>
          </a:stretch>
        </p:blipFill>
        <p:spPr>
          <a:xfrm>
            <a:off x="5690179" y="1058849"/>
            <a:ext cx="6255932" cy="5034366"/>
          </a:xfrm>
          <a:prstGeom prst="rect">
            <a:avLst/>
          </a:prstGeom>
        </p:spPr>
      </p:pic>
      <p:sp>
        <p:nvSpPr>
          <p:cNvPr id="6" name="Oval 5">
            <a:extLst>
              <a:ext uri="{FF2B5EF4-FFF2-40B4-BE49-F238E27FC236}">
                <a16:creationId xmlns:a16="http://schemas.microsoft.com/office/drawing/2014/main" id="{C9BCD016-1C5E-4339-8091-5E5C023DD554}"/>
              </a:ext>
            </a:extLst>
          </p:cNvPr>
          <p:cNvSpPr/>
          <p:nvPr/>
        </p:nvSpPr>
        <p:spPr>
          <a:xfrm>
            <a:off x="2418840" y="130690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7" name="Oval 6">
            <a:extLst>
              <a:ext uri="{FF2B5EF4-FFF2-40B4-BE49-F238E27FC236}">
                <a16:creationId xmlns:a16="http://schemas.microsoft.com/office/drawing/2014/main" id="{04750F1E-7386-41F5-8CC2-81DD21E03AA1}"/>
              </a:ext>
            </a:extLst>
          </p:cNvPr>
          <p:cNvSpPr/>
          <p:nvPr/>
        </p:nvSpPr>
        <p:spPr>
          <a:xfrm>
            <a:off x="4072470" y="336083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8" name="Oval 7">
            <a:extLst>
              <a:ext uri="{FF2B5EF4-FFF2-40B4-BE49-F238E27FC236}">
                <a16:creationId xmlns:a16="http://schemas.microsoft.com/office/drawing/2014/main" id="{C9BCD016-1C5E-4339-8091-5E5C023DD554}"/>
              </a:ext>
            </a:extLst>
          </p:cNvPr>
          <p:cNvSpPr/>
          <p:nvPr/>
        </p:nvSpPr>
        <p:spPr>
          <a:xfrm>
            <a:off x="3808556" y="2006106"/>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9" name="Oval 8">
            <a:extLst>
              <a:ext uri="{FF2B5EF4-FFF2-40B4-BE49-F238E27FC236}">
                <a16:creationId xmlns:a16="http://schemas.microsoft.com/office/drawing/2014/main" id="{04750F1E-7386-41F5-8CC2-81DD21E03AA1}"/>
              </a:ext>
            </a:extLst>
          </p:cNvPr>
          <p:cNvSpPr/>
          <p:nvPr/>
        </p:nvSpPr>
        <p:spPr>
          <a:xfrm>
            <a:off x="3759547" y="4527968"/>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0" name="Oval 9">
            <a:extLst>
              <a:ext uri="{FF2B5EF4-FFF2-40B4-BE49-F238E27FC236}">
                <a16:creationId xmlns:a16="http://schemas.microsoft.com/office/drawing/2014/main" id="{04750F1E-7386-41F5-8CC2-81DD21E03AA1}"/>
              </a:ext>
            </a:extLst>
          </p:cNvPr>
          <p:cNvSpPr/>
          <p:nvPr/>
        </p:nvSpPr>
        <p:spPr>
          <a:xfrm>
            <a:off x="2418840" y="5587325"/>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1" name="Oval 10">
            <a:extLst>
              <a:ext uri="{FF2B5EF4-FFF2-40B4-BE49-F238E27FC236}">
                <a16:creationId xmlns:a16="http://schemas.microsoft.com/office/drawing/2014/main" id="{04750F1E-7386-41F5-8CC2-81DD21E03AA1}"/>
              </a:ext>
            </a:extLst>
          </p:cNvPr>
          <p:cNvSpPr/>
          <p:nvPr/>
        </p:nvSpPr>
        <p:spPr>
          <a:xfrm>
            <a:off x="708361" y="4537106"/>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2" name="Oval 11">
            <a:extLst>
              <a:ext uri="{FF2B5EF4-FFF2-40B4-BE49-F238E27FC236}">
                <a16:creationId xmlns:a16="http://schemas.microsoft.com/office/drawing/2014/main" id="{04750F1E-7386-41F5-8CC2-81DD21E03AA1}"/>
              </a:ext>
            </a:extLst>
          </p:cNvPr>
          <p:cNvSpPr/>
          <p:nvPr/>
        </p:nvSpPr>
        <p:spPr>
          <a:xfrm>
            <a:off x="240223" y="3368253"/>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3" name="Oval 12">
            <a:extLst>
              <a:ext uri="{FF2B5EF4-FFF2-40B4-BE49-F238E27FC236}">
                <a16:creationId xmlns:a16="http://schemas.microsoft.com/office/drawing/2014/main" id="{04750F1E-7386-41F5-8CC2-81DD21E03AA1}"/>
              </a:ext>
            </a:extLst>
          </p:cNvPr>
          <p:cNvSpPr/>
          <p:nvPr/>
        </p:nvSpPr>
        <p:spPr>
          <a:xfrm>
            <a:off x="703979" y="2006106"/>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14" name="Right Arrow 13"/>
          <p:cNvSpPr/>
          <p:nvPr/>
        </p:nvSpPr>
        <p:spPr>
          <a:xfrm rot="1927618">
            <a:off x="4009961" y="1742509"/>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141013">
            <a:off x="4605976" y="2857397"/>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7371940">
            <a:off x="4541762" y="4184244"/>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ight Arrow 16"/>
          <p:cNvSpPr/>
          <p:nvPr/>
        </p:nvSpPr>
        <p:spPr>
          <a:xfrm rot="8297355">
            <a:off x="3866461" y="5341309"/>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ight Arrow 17"/>
          <p:cNvSpPr/>
          <p:nvPr/>
        </p:nvSpPr>
        <p:spPr>
          <a:xfrm rot="13198163">
            <a:off x="2013718" y="536194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ight Arrow 18"/>
          <p:cNvSpPr/>
          <p:nvPr/>
        </p:nvSpPr>
        <p:spPr>
          <a:xfrm rot="14591651">
            <a:off x="1033100" y="419032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ight Arrow 20"/>
          <p:cNvSpPr/>
          <p:nvPr/>
        </p:nvSpPr>
        <p:spPr>
          <a:xfrm rot="17745567">
            <a:off x="1033831" y="2894018"/>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spTree>
    <p:extLst>
      <p:ext uri="{BB962C8B-B14F-4D97-AF65-F5344CB8AC3E}">
        <p14:creationId xmlns:p14="http://schemas.microsoft.com/office/powerpoint/2010/main" val="36454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8E50-926B-874E-9327-687ED4A72716}"/>
              </a:ext>
            </a:extLst>
          </p:cNvPr>
          <p:cNvSpPr>
            <a:spLocks noGrp="1"/>
          </p:cNvSpPr>
          <p:nvPr>
            <p:ph type="ctrTitle"/>
          </p:nvPr>
        </p:nvSpPr>
        <p:spPr/>
        <p:txBody>
          <a:bodyPr>
            <a:normAutofit fontScale="90000"/>
          </a:bodyPr>
          <a:lstStyle/>
          <a:p>
            <a:r>
              <a:rPr lang="en-US"/>
              <a:t>Optimal Territory Planning with Tableau</a:t>
            </a:r>
          </a:p>
        </p:txBody>
      </p:sp>
      <p:sp>
        <p:nvSpPr>
          <p:cNvPr id="6" name="Text Placeholder 5">
            <a:extLst>
              <a:ext uri="{FF2B5EF4-FFF2-40B4-BE49-F238E27FC236}">
                <a16:creationId xmlns:a16="http://schemas.microsoft.com/office/drawing/2014/main" id="{79DDB9AB-1001-7A42-8FA3-DA3711CF0503}"/>
              </a:ext>
            </a:extLst>
          </p:cNvPr>
          <p:cNvSpPr>
            <a:spLocks noGrp="1"/>
          </p:cNvSpPr>
          <p:nvPr>
            <p:ph type="body" sz="quarter" idx="12"/>
          </p:nvPr>
        </p:nvSpPr>
        <p:spPr/>
        <p:txBody>
          <a:bodyPr/>
          <a:lstStyle/>
          <a:p>
            <a:r>
              <a:rPr lang="en-US"/>
              <a:t>#data19</a:t>
            </a:r>
          </a:p>
        </p:txBody>
      </p:sp>
    </p:spTree>
    <p:extLst>
      <p:ext uri="{BB962C8B-B14F-4D97-AF65-F5344CB8AC3E}">
        <p14:creationId xmlns:p14="http://schemas.microsoft.com/office/powerpoint/2010/main" val="2759082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1D41B0F-5CB7-4314-BDA2-F28DD191F667}"/>
              </a:ext>
            </a:extLst>
          </p:cNvPr>
          <p:cNvSpPr/>
          <p:nvPr/>
        </p:nvSpPr>
        <p:spPr>
          <a:xfrm>
            <a:off x="2274156" y="5512376"/>
            <a:ext cx="1795619" cy="8858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Calibri"/>
            </a:endParaRPr>
          </a:p>
        </p:txBody>
      </p:sp>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Quota Distribution</a:t>
            </a:r>
          </a:p>
        </p:txBody>
      </p:sp>
      <p:sp>
        <p:nvSpPr>
          <p:cNvPr id="6" name="Oval 5">
            <a:extLst>
              <a:ext uri="{FF2B5EF4-FFF2-40B4-BE49-F238E27FC236}">
                <a16:creationId xmlns:a16="http://schemas.microsoft.com/office/drawing/2014/main" id="{C9BCD016-1C5E-4339-8091-5E5C023DD554}"/>
              </a:ext>
            </a:extLst>
          </p:cNvPr>
          <p:cNvSpPr/>
          <p:nvPr/>
        </p:nvSpPr>
        <p:spPr>
          <a:xfrm>
            <a:off x="2418840" y="130690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7" name="Oval 6">
            <a:extLst>
              <a:ext uri="{FF2B5EF4-FFF2-40B4-BE49-F238E27FC236}">
                <a16:creationId xmlns:a16="http://schemas.microsoft.com/office/drawing/2014/main" id="{04750F1E-7386-41F5-8CC2-81DD21E03AA1}"/>
              </a:ext>
            </a:extLst>
          </p:cNvPr>
          <p:cNvSpPr/>
          <p:nvPr/>
        </p:nvSpPr>
        <p:spPr>
          <a:xfrm>
            <a:off x="4072470" y="336083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8" name="Oval 7">
            <a:extLst>
              <a:ext uri="{FF2B5EF4-FFF2-40B4-BE49-F238E27FC236}">
                <a16:creationId xmlns:a16="http://schemas.microsoft.com/office/drawing/2014/main" id="{C9BCD016-1C5E-4339-8091-5E5C023DD554}"/>
              </a:ext>
            </a:extLst>
          </p:cNvPr>
          <p:cNvSpPr/>
          <p:nvPr/>
        </p:nvSpPr>
        <p:spPr>
          <a:xfrm>
            <a:off x="3808556" y="2006106"/>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9" name="Oval 8">
            <a:extLst>
              <a:ext uri="{FF2B5EF4-FFF2-40B4-BE49-F238E27FC236}">
                <a16:creationId xmlns:a16="http://schemas.microsoft.com/office/drawing/2014/main" id="{04750F1E-7386-41F5-8CC2-81DD21E03AA1}"/>
              </a:ext>
            </a:extLst>
          </p:cNvPr>
          <p:cNvSpPr/>
          <p:nvPr/>
        </p:nvSpPr>
        <p:spPr>
          <a:xfrm>
            <a:off x="3759547" y="4527968"/>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0" name="Oval 9">
            <a:extLst>
              <a:ext uri="{FF2B5EF4-FFF2-40B4-BE49-F238E27FC236}">
                <a16:creationId xmlns:a16="http://schemas.microsoft.com/office/drawing/2014/main" id="{04750F1E-7386-41F5-8CC2-81DD21E03AA1}"/>
              </a:ext>
            </a:extLst>
          </p:cNvPr>
          <p:cNvSpPr/>
          <p:nvPr/>
        </p:nvSpPr>
        <p:spPr>
          <a:xfrm>
            <a:off x="2418840" y="5587325"/>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1" name="Oval 10">
            <a:extLst>
              <a:ext uri="{FF2B5EF4-FFF2-40B4-BE49-F238E27FC236}">
                <a16:creationId xmlns:a16="http://schemas.microsoft.com/office/drawing/2014/main" id="{04750F1E-7386-41F5-8CC2-81DD21E03AA1}"/>
              </a:ext>
            </a:extLst>
          </p:cNvPr>
          <p:cNvSpPr/>
          <p:nvPr/>
        </p:nvSpPr>
        <p:spPr>
          <a:xfrm>
            <a:off x="708361" y="4537106"/>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2" name="Oval 11">
            <a:extLst>
              <a:ext uri="{FF2B5EF4-FFF2-40B4-BE49-F238E27FC236}">
                <a16:creationId xmlns:a16="http://schemas.microsoft.com/office/drawing/2014/main" id="{04750F1E-7386-41F5-8CC2-81DD21E03AA1}"/>
              </a:ext>
            </a:extLst>
          </p:cNvPr>
          <p:cNvSpPr/>
          <p:nvPr/>
        </p:nvSpPr>
        <p:spPr>
          <a:xfrm>
            <a:off x="240223" y="3368253"/>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3" name="Oval 12">
            <a:extLst>
              <a:ext uri="{FF2B5EF4-FFF2-40B4-BE49-F238E27FC236}">
                <a16:creationId xmlns:a16="http://schemas.microsoft.com/office/drawing/2014/main" id="{04750F1E-7386-41F5-8CC2-81DD21E03AA1}"/>
              </a:ext>
            </a:extLst>
          </p:cNvPr>
          <p:cNvSpPr/>
          <p:nvPr/>
        </p:nvSpPr>
        <p:spPr>
          <a:xfrm>
            <a:off x="703979" y="2006106"/>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14" name="Right Arrow 13"/>
          <p:cNvSpPr/>
          <p:nvPr/>
        </p:nvSpPr>
        <p:spPr>
          <a:xfrm rot="1927618">
            <a:off x="3990385" y="1762059"/>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141013">
            <a:off x="4605976" y="2857397"/>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7371940">
            <a:off x="4541762" y="4184244"/>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ight Arrow 16"/>
          <p:cNvSpPr/>
          <p:nvPr/>
        </p:nvSpPr>
        <p:spPr>
          <a:xfrm rot="8297355">
            <a:off x="3866461" y="5341309"/>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ight Arrow 17"/>
          <p:cNvSpPr/>
          <p:nvPr/>
        </p:nvSpPr>
        <p:spPr>
          <a:xfrm rot="13198163">
            <a:off x="2013718" y="536194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ight Arrow 18"/>
          <p:cNvSpPr/>
          <p:nvPr/>
        </p:nvSpPr>
        <p:spPr>
          <a:xfrm rot="14591651">
            <a:off x="1033100" y="419032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ight Arrow 20"/>
          <p:cNvSpPr/>
          <p:nvPr/>
        </p:nvSpPr>
        <p:spPr>
          <a:xfrm rot="17745567">
            <a:off x="1032369" y="2922138"/>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graphicFrame>
        <p:nvGraphicFramePr>
          <p:cNvPr id="5" name="Table 4">
            <a:extLst>
              <a:ext uri="{FF2B5EF4-FFF2-40B4-BE49-F238E27FC236}">
                <a16:creationId xmlns:a16="http://schemas.microsoft.com/office/drawing/2014/main" id="{E77EEB72-EB0E-421C-B973-17291568B4F8}"/>
              </a:ext>
            </a:extLst>
          </p:cNvPr>
          <p:cNvGraphicFramePr>
            <a:graphicFrameLocks noGrp="1"/>
          </p:cNvGraphicFramePr>
          <p:nvPr>
            <p:extLst>
              <p:ext uri="{D42A27DB-BD31-4B8C-83A1-F6EECF244321}">
                <p14:modId xmlns:p14="http://schemas.microsoft.com/office/powerpoint/2010/main" val="1753015359"/>
              </p:ext>
            </p:extLst>
          </p:nvPr>
        </p:nvGraphicFramePr>
        <p:xfrm>
          <a:off x="5661949" y="1929113"/>
          <a:ext cx="6518500" cy="3261804"/>
        </p:xfrm>
        <a:graphic>
          <a:graphicData uri="http://schemas.openxmlformats.org/drawingml/2006/table">
            <a:tbl>
              <a:tblPr firstRow="1" bandRow="1">
                <a:tableStyleId>{5C22544A-7EE6-4342-B048-85BDC9FD1C3A}</a:tableStyleId>
              </a:tblPr>
              <a:tblGrid>
                <a:gridCol w="2635029">
                  <a:extLst>
                    <a:ext uri="{9D8B030D-6E8A-4147-A177-3AD203B41FA5}">
                      <a16:colId xmlns:a16="http://schemas.microsoft.com/office/drawing/2014/main" val="1557594816"/>
                    </a:ext>
                  </a:extLst>
                </a:gridCol>
                <a:gridCol w="1372258">
                  <a:extLst>
                    <a:ext uri="{9D8B030D-6E8A-4147-A177-3AD203B41FA5}">
                      <a16:colId xmlns:a16="http://schemas.microsoft.com/office/drawing/2014/main" val="2979456710"/>
                    </a:ext>
                  </a:extLst>
                </a:gridCol>
                <a:gridCol w="868610">
                  <a:extLst>
                    <a:ext uri="{9D8B030D-6E8A-4147-A177-3AD203B41FA5}">
                      <a16:colId xmlns:a16="http://schemas.microsoft.com/office/drawing/2014/main" val="2868089618"/>
                    </a:ext>
                  </a:extLst>
                </a:gridCol>
                <a:gridCol w="838954">
                  <a:extLst>
                    <a:ext uri="{9D8B030D-6E8A-4147-A177-3AD203B41FA5}">
                      <a16:colId xmlns:a16="http://schemas.microsoft.com/office/drawing/2014/main" val="1969291150"/>
                    </a:ext>
                  </a:extLst>
                </a:gridCol>
                <a:gridCol w="803649">
                  <a:extLst>
                    <a:ext uri="{9D8B030D-6E8A-4147-A177-3AD203B41FA5}">
                      <a16:colId xmlns:a16="http://schemas.microsoft.com/office/drawing/2014/main" val="1040684766"/>
                    </a:ext>
                  </a:extLst>
                </a:gridCol>
              </a:tblGrid>
              <a:tr h="424300">
                <a:tc>
                  <a:txBody>
                    <a:bodyPr/>
                    <a:lstStyle/>
                    <a:p>
                      <a:pPr algn="ctr">
                        <a:buNone/>
                      </a:pPr>
                      <a:r>
                        <a:rPr lang="en-US">
                          <a:effectLst/>
                        </a:rPr>
                        <a:t>Title</a:t>
                      </a:r>
                    </a:p>
                  </a:txBody>
                  <a:tcPr marL="0" marR="0" marT="0" marB="0" anchor="ctr"/>
                </a:tc>
                <a:tc>
                  <a:txBody>
                    <a:bodyPr/>
                    <a:lstStyle/>
                    <a:p>
                      <a:pPr algn="ctr">
                        <a:buNone/>
                      </a:pPr>
                      <a:r>
                        <a:rPr lang="en-US">
                          <a:effectLst/>
                        </a:rPr>
                        <a:t>Model</a:t>
                      </a:r>
                    </a:p>
                  </a:txBody>
                  <a:tcPr marL="0" marR="0" marT="0" marB="0" anchor="ctr"/>
                </a:tc>
                <a:tc>
                  <a:txBody>
                    <a:bodyPr/>
                    <a:lstStyle/>
                    <a:p>
                      <a:pPr algn="ctr">
                        <a:buNone/>
                      </a:pPr>
                      <a:r>
                        <a:rPr lang="en-US">
                          <a:effectLst/>
                        </a:rPr>
                        <a:t>USCA</a:t>
                      </a:r>
                    </a:p>
                  </a:txBody>
                  <a:tcPr marL="0" marR="0" marT="0" marB="0" anchor="ctr"/>
                </a:tc>
                <a:tc>
                  <a:txBody>
                    <a:bodyPr/>
                    <a:lstStyle/>
                    <a:p>
                      <a:pPr algn="ctr">
                        <a:buNone/>
                      </a:pPr>
                      <a:r>
                        <a:rPr lang="en-US">
                          <a:effectLst/>
                        </a:rPr>
                        <a:t>APAC</a:t>
                      </a:r>
                    </a:p>
                  </a:txBody>
                  <a:tcPr marL="0" marR="0" marT="0" marB="0" anchor="ctr"/>
                </a:tc>
                <a:tc>
                  <a:txBody>
                    <a:bodyPr/>
                    <a:lstStyle/>
                    <a:p>
                      <a:pPr algn="ctr">
                        <a:buNone/>
                      </a:pPr>
                      <a:r>
                        <a:rPr lang="en-US">
                          <a:effectLst/>
                        </a:rPr>
                        <a:t>EMEA</a:t>
                      </a:r>
                    </a:p>
                  </a:txBody>
                  <a:tcPr marL="0" marR="0" marT="0" marB="0" anchor="ctr"/>
                </a:tc>
                <a:extLst>
                  <a:ext uri="{0D108BD9-81ED-4DB2-BD59-A6C34878D82A}">
                    <a16:rowId xmlns:a16="http://schemas.microsoft.com/office/drawing/2014/main" val="3081587618"/>
                  </a:ext>
                </a:extLst>
              </a:tr>
              <a:tr h="497226">
                <a:tc>
                  <a:txBody>
                    <a:bodyPr/>
                    <a:lstStyle/>
                    <a:p>
                      <a:pPr algn="ctr">
                        <a:buNone/>
                      </a:pPr>
                      <a:r>
                        <a:rPr lang="en-US">
                          <a:effectLst/>
                        </a:rPr>
                        <a:t>Commercial TM</a:t>
                      </a:r>
                    </a:p>
                  </a:txBody>
                  <a:tcPr marL="0" marR="0" marT="0" marB="0" anchor="ctr"/>
                </a:tc>
                <a:tc>
                  <a:txBody>
                    <a:bodyPr/>
                    <a:lstStyle/>
                    <a:p>
                      <a:pPr algn="ctr">
                        <a:buNone/>
                      </a:pPr>
                      <a:r>
                        <a:rPr lang="en-US">
                          <a:effectLst/>
                        </a:rPr>
                        <a:t>Commercial</a:t>
                      </a:r>
                    </a:p>
                  </a:txBody>
                  <a:tcPr marL="0" marR="0" marT="0" marB="0" anchor="ctr"/>
                </a:tc>
                <a:tc>
                  <a:txBody>
                    <a:bodyPr/>
                    <a:lstStyle/>
                    <a:p>
                      <a:pPr algn="ctr">
                        <a:buNone/>
                      </a:pPr>
                      <a:r>
                        <a:rPr lang="en-US">
                          <a:effectLst/>
                        </a:rPr>
                        <a:t>$750K</a:t>
                      </a:r>
                    </a:p>
                  </a:txBody>
                  <a:tcPr marL="0" marR="0" marT="0" marB="0" anchor="ctr"/>
                </a:tc>
                <a:tc>
                  <a:txBody>
                    <a:bodyPr/>
                    <a:lstStyle/>
                    <a:p>
                      <a:pPr algn="ctr">
                        <a:buNone/>
                      </a:pPr>
                      <a:r>
                        <a:rPr lang="en-US">
                          <a:effectLst/>
                        </a:rPr>
                        <a:t>$600K</a:t>
                      </a:r>
                    </a:p>
                  </a:txBody>
                  <a:tcPr marL="0" marR="0" marT="0" marB="0" anchor="ctr"/>
                </a:tc>
                <a:tc>
                  <a:txBody>
                    <a:bodyPr/>
                    <a:lstStyle/>
                    <a:p>
                      <a:pPr algn="ctr">
                        <a:buNone/>
                      </a:pPr>
                      <a:r>
                        <a:rPr lang="en-US">
                          <a:effectLst/>
                        </a:rPr>
                        <a:t>$700K</a:t>
                      </a:r>
                    </a:p>
                  </a:txBody>
                  <a:tcPr marL="0" marR="0" marT="0" marB="0" anchor="ctr"/>
                </a:tc>
                <a:extLst>
                  <a:ext uri="{0D108BD9-81ED-4DB2-BD59-A6C34878D82A}">
                    <a16:rowId xmlns:a16="http://schemas.microsoft.com/office/drawing/2014/main" val="4136013261"/>
                  </a:ext>
                </a:extLst>
              </a:tr>
              <a:tr h="497226">
                <a:tc>
                  <a:txBody>
                    <a:bodyPr/>
                    <a:lstStyle/>
                    <a:p>
                      <a:pPr algn="ctr">
                        <a:buNone/>
                      </a:pPr>
                      <a:r>
                        <a:rPr lang="en-US">
                          <a:effectLst/>
                        </a:rPr>
                        <a:t>Senior Commercial TM</a:t>
                      </a:r>
                    </a:p>
                  </a:txBody>
                  <a:tcPr marL="0" marR="0" marT="0" marB="0" anchor="ctr"/>
                </a:tc>
                <a:tc>
                  <a:txBody>
                    <a:bodyPr/>
                    <a:lstStyle/>
                    <a:p>
                      <a:pPr algn="ctr">
                        <a:buNone/>
                      </a:pPr>
                      <a:r>
                        <a:rPr lang="en-US">
                          <a:effectLst/>
                        </a:rPr>
                        <a:t>Commercial</a:t>
                      </a:r>
                    </a:p>
                  </a:txBody>
                  <a:tcPr marL="0" marR="0" marT="0" marB="0" anchor="ctr"/>
                </a:tc>
                <a:tc>
                  <a:txBody>
                    <a:bodyPr/>
                    <a:lstStyle/>
                    <a:p>
                      <a:pPr algn="ctr">
                        <a:buNone/>
                      </a:pPr>
                      <a:r>
                        <a:rPr lang="en-US">
                          <a:effectLst/>
                        </a:rPr>
                        <a:t>$900K</a:t>
                      </a:r>
                    </a:p>
                  </a:txBody>
                  <a:tcPr marL="0" marR="0" marT="0" marB="0" anchor="ctr"/>
                </a:tc>
                <a:tc>
                  <a:txBody>
                    <a:bodyPr/>
                    <a:lstStyle/>
                    <a:p>
                      <a:pPr algn="ctr">
                        <a:buNone/>
                      </a:pPr>
                      <a:r>
                        <a:rPr lang="en-US">
                          <a:effectLst/>
                        </a:rPr>
                        <a:t>$750K</a:t>
                      </a:r>
                    </a:p>
                  </a:txBody>
                  <a:tcPr marL="0" marR="0" marT="0" marB="0" anchor="ctr"/>
                </a:tc>
                <a:tc>
                  <a:txBody>
                    <a:bodyPr/>
                    <a:lstStyle/>
                    <a:p>
                      <a:pPr algn="ctr">
                        <a:buNone/>
                      </a:pPr>
                      <a:r>
                        <a:rPr lang="en-US">
                          <a:effectLst/>
                        </a:rPr>
                        <a:t>$800K</a:t>
                      </a:r>
                    </a:p>
                  </a:txBody>
                  <a:tcPr marL="0" marR="0" marT="0" marB="0" anchor="ctr"/>
                </a:tc>
                <a:extLst>
                  <a:ext uri="{0D108BD9-81ED-4DB2-BD59-A6C34878D82A}">
                    <a16:rowId xmlns:a16="http://schemas.microsoft.com/office/drawing/2014/main" val="2075688359"/>
                  </a:ext>
                </a:extLst>
              </a:tr>
              <a:tr h="497226">
                <a:tc>
                  <a:txBody>
                    <a:bodyPr/>
                    <a:lstStyle/>
                    <a:p>
                      <a:pPr algn="ctr">
                        <a:buNone/>
                      </a:pPr>
                      <a:r>
                        <a:rPr lang="en-US">
                          <a:effectLst/>
                        </a:rPr>
                        <a:t>Commercial AM</a:t>
                      </a:r>
                    </a:p>
                  </a:txBody>
                  <a:tcPr marL="0" marR="0" marT="0" marB="0" anchor="ctr"/>
                </a:tc>
                <a:tc>
                  <a:txBody>
                    <a:bodyPr/>
                    <a:lstStyle/>
                    <a:p>
                      <a:pPr algn="ctr">
                        <a:buNone/>
                      </a:pPr>
                      <a:r>
                        <a:rPr lang="en-US">
                          <a:effectLst/>
                        </a:rPr>
                        <a:t>Commercial</a:t>
                      </a:r>
                    </a:p>
                  </a:txBody>
                  <a:tcPr marL="0" marR="0" marT="0" marB="0" anchor="ctr"/>
                </a:tc>
                <a:tc>
                  <a:txBody>
                    <a:bodyPr/>
                    <a:lstStyle/>
                    <a:p>
                      <a:pPr algn="ctr">
                        <a:buNone/>
                      </a:pPr>
                      <a:r>
                        <a:rPr lang="en-US">
                          <a:effectLst/>
                        </a:rPr>
                        <a:t>~$1M</a:t>
                      </a:r>
                    </a:p>
                  </a:txBody>
                  <a:tcPr marL="0" marR="0" marT="0" marB="0" anchor="ctr"/>
                </a:tc>
                <a:tc>
                  <a:txBody>
                    <a:bodyPr/>
                    <a:lstStyle/>
                    <a:p>
                      <a:pPr algn="ctr">
                        <a:buNone/>
                      </a:pPr>
                      <a:r>
                        <a:rPr lang="en-US">
                          <a:effectLst/>
                        </a:rPr>
                        <a:t>~$800K</a:t>
                      </a:r>
                    </a:p>
                  </a:txBody>
                  <a:tcPr marL="0" marR="0" marT="0" marB="0" anchor="ctr"/>
                </a:tc>
                <a:tc>
                  <a:txBody>
                    <a:bodyPr/>
                    <a:lstStyle/>
                    <a:p>
                      <a:pPr algn="ctr">
                        <a:buNone/>
                      </a:pPr>
                      <a:r>
                        <a:rPr lang="en-US">
                          <a:effectLst/>
                        </a:rPr>
                        <a:t> ~$900K </a:t>
                      </a:r>
                    </a:p>
                  </a:txBody>
                  <a:tcPr marL="0" marR="0" marT="0" marB="0" anchor="ctr"/>
                </a:tc>
                <a:extLst>
                  <a:ext uri="{0D108BD9-81ED-4DB2-BD59-A6C34878D82A}">
                    <a16:rowId xmlns:a16="http://schemas.microsoft.com/office/drawing/2014/main" val="2694213628"/>
                  </a:ext>
                </a:extLst>
              </a:tr>
              <a:tr h="497226">
                <a:tc>
                  <a:txBody>
                    <a:bodyPr/>
                    <a:lstStyle/>
                    <a:p>
                      <a:pPr algn="ctr">
                        <a:buNone/>
                      </a:pPr>
                      <a:r>
                        <a:rPr lang="en-US">
                          <a:effectLst/>
                        </a:rPr>
                        <a:t>Senior Commercial AM</a:t>
                      </a:r>
                    </a:p>
                  </a:txBody>
                  <a:tcPr marL="0" marR="0" marT="0" marB="0" anchor="ctr"/>
                </a:tc>
                <a:tc>
                  <a:txBody>
                    <a:bodyPr/>
                    <a:lstStyle/>
                    <a:p>
                      <a:pPr algn="ctr">
                        <a:buNone/>
                      </a:pPr>
                      <a:r>
                        <a:rPr lang="en-US">
                          <a:effectLst/>
                        </a:rPr>
                        <a:t>Commercial</a:t>
                      </a:r>
                    </a:p>
                  </a:txBody>
                  <a:tcPr marL="0" marR="0" marT="0" marB="0" anchor="ctr"/>
                </a:tc>
                <a:tc>
                  <a:txBody>
                    <a:bodyPr/>
                    <a:lstStyle/>
                    <a:p>
                      <a:pPr algn="ctr">
                        <a:buNone/>
                      </a:pPr>
                      <a:r>
                        <a:rPr lang="en-US">
                          <a:effectLst/>
                        </a:rPr>
                        <a:t>~$1.1M</a:t>
                      </a:r>
                    </a:p>
                  </a:txBody>
                  <a:tcPr marL="0" marR="0" marT="0" marB="0" anchor="ctr"/>
                </a:tc>
                <a:tc>
                  <a:txBody>
                    <a:bodyPr/>
                    <a:lstStyle/>
                    <a:p>
                      <a:pPr algn="ctr">
                        <a:buNone/>
                      </a:pPr>
                      <a:endParaRPr lang="en-US">
                        <a:effectLst/>
                      </a:endParaRPr>
                    </a:p>
                  </a:txBody>
                  <a:tcPr marL="0" marR="0" marT="0" marB="0" anchor="ctr"/>
                </a:tc>
                <a:tc>
                  <a:txBody>
                    <a:bodyPr/>
                    <a:lstStyle/>
                    <a:p>
                      <a:pPr algn="ctr">
                        <a:buNone/>
                      </a:pPr>
                      <a:endParaRPr lang="en-US">
                        <a:effectLst/>
                      </a:endParaRPr>
                    </a:p>
                  </a:txBody>
                  <a:tcPr marL="0" marR="0" marT="0" marB="0" anchor="ctr"/>
                </a:tc>
                <a:extLst>
                  <a:ext uri="{0D108BD9-81ED-4DB2-BD59-A6C34878D82A}">
                    <a16:rowId xmlns:a16="http://schemas.microsoft.com/office/drawing/2014/main" val="4036096908"/>
                  </a:ext>
                </a:extLst>
              </a:tr>
              <a:tr h="424300">
                <a:tc>
                  <a:txBody>
                    <a:bodyPr/>
                    <a:lstStyle/>
                    <a:p>
                      <a:pPr algn="ctr">
                        <a:buNone/>
                      </a:pPr>
                      <a:r>
                        <a:rPr lang="en-US">
                          <a:effectLst/>
                        </a:rPr>
                        <a:t>Account Executive</a:t>
                      </a:r>
                    </a:p>
                  </a:txBody>
                  <a:tcPr marL="0" marR="0" marT="0" marB="0" anchor="ctr"/>
                </a:tc>
                <a:tc>
                  <a:txBody>
                    <a:bodyPr/>
                    <a:lstStyle/>
                    <a:p>
                      <a:pPr algn="ctr">
                        <a:buNone/>
                      </a:pPr>
                      <a:r>
                        <a:rPr lang="en-US">
                          <a:effectLst/>
                        </a:rPr>
                        <a:t>Enterprise</a:t>
                      </a:r>
                    </a:p>
                  </a:txBody>
                  <a:tcPr marL="0" marR="0" marT="0" marB="0" anchor="ctr"/>
                </a:tc>
                <a:tc>
                  <a:txBody>
                    <a:bodyPr/>
                    <a:lstStyle/>
                    <a:p>
                      <a:pPr algn="ctr">
                        <a:buNone/>
                      </a:pPr>
                      <a:r>
                        <a:rPr lang="en-US">
                          <a:effectLst/>
                        </a:rPr>
                        <a:t>~$2M</a:t>
                      </a:r>
                    </a:p>
                  </a:txBody>
                  <a:tcPr marL="0" marR="0" marT="0" marB="0" anchor="ctr"/>
                </a:tc>
                <a:tc>
                  <a:txBody>
                    <a:bodyPr/>
                    <a:lstStyle/>
                    <a:p>
                      <a:pPr algn="ctr">
                        <a:buNone/>
                      </a:pPr>
                      <a:r>
                        <a:rPr lang="en-US">
                          <a:effectLst/>
                        </a:rPr>
                        <a:t>~$1M</a:t>
                      </a:r>
                    </a:p>
                  </a:txBody>
                  <a:tcPr marL="0" marR="0" marT="0" marB="0" anchor="ctr"/>
                </a:tc>
                <a:tc>
                  <a:txBody>
                    <a:bodyPr/>
                    <a:lstStyle/>
                    <a:p>
                      <a:pPr algn="ctr">
                        <a:buNone/>
                      </a:pPr>
                      <a:r>
                        <a:rPr lang="en-US">
                          <a:effectLst/>
                        </a:rPr>
                        <a:t>~$1.5M</a:t>
                      </a:r>
                    </a:p>
                  </a:txBody>
                  <a:tcPr marL="0" marR="0" marT="0" marB="0" anchor="ctr"/>
                </a:tc>
                <a:extLst>
                  <a:ext uri="{0D108BD9-81ED-4DB2-BD59-A6C34878D82A}">
                    <a16:rowId xmlns:a16="http://schemas.microsoft.com/office/drawing/2014/main" val="2864623240"/>
                  </a:ext>
                </a:extLst>
              </a:tr>
              <a:tr h="424300">
                <a:tc>
                  <a:txBody>
                    <a:bodyPr/>
                    <a:lstStyle/>
                    <a:p>
                      <a:pPr algn="ctr">
                        <a:buNone/>
                      </a:pPr>
                      <a:r>
                        <a:rPr lang="en-US">
                          <a:effectLst/>
                        </a:rPr>
                        <a:t>Strategic Account Executive</a:t>
                      </a:r>
                    </a:p>
                  </a:txBody>
                  <a:tcPr marL="0" marR="0" marT="0" marB="0" anchor="ctr"/>
                </a:tc>
                <a:tc>
                  <a:txBody>
                    <a:bodyPr/>
                    <a:lstStyle/>
                    <a:p>
                      <a:pPr algn="ctr">
                        <a:buNone/>
                      </a:pPr>
                      <a:r>
                        <a:rPr lang="en-US">
                          <a:effectLst/>
                        </a:rPr>
                        <a:t>Enterprise</a:t>
                      </a:r>
                    </a:p>
                  </a:txBody>
                  <a:tcPr marL="0" marR="0" marT="0" marB="0" anchor="ctr"/>
                </a:tc>
                <a:tc>
                  <a:txBody>
                    <a:bodyPr/>
                    <a:lstStyle/>
                    <a:p>
                      <a:pPr algn="ctr">
                        <a:buNone/>
                      </a:pPr>
                      <a:r>
                        <a:rPr lang="en-US">
                          <a:effectLst/>
                        </a:rPr>
                        <a:t>~$3M</a:t>
                      </a:r>
                    </a:p>
                  </a:txBody>
                  <a:tcPr marL="0" marR="0" marT="0" marB="0" anchor="ctr"/>
                </a:tc>
                <a:tc>
                  <a:txBody>
                    <a:bodyPr/>
                    <a:lstStyle/>
                    <a:p>
                      <a:pPr algn="ctr">
                        <a:buNone/>
                      </a:pPr>
                      <a:r>
                        <a:rPr lang="en-US">
                          <a:effectLst/>
                        </a:rPr>
                        <a:t>~$2M</a:t>
                      </a:r>
                    </a:p>
                  </a:txBody>
                  <a:tcPr marL="0" marR="0" marT="0" marB="0" anchor="ctr"/>
                </a:tc>
                <a:tc>
                  <a:txBody>
                    <a:bodyPr/>
                    <a:lstStyle/>
                    <a:p>
                      <a:pPr algn="ctr">
                        <a:buNone/>
                      </a:pPr>
                      <a:r>
                        <a:rPr lang="en-US">
                          <a:effectLst/>
                        </a:rPr>
                        <a:t>~$2.5M</a:t>
                      </a:r>
                    </a:p>
                  </a:txBody>
                  <a:tcPr marL="0" marR="0" marT="0" marB="0" anchor="ctr"/>
                </a:tc>
                <a:extLst>
                  <a:ext uri="{0D108BD9-81ED-4DB2-BD59-A6C34878D82A}">
                    <a16:rowId xmlns:a16="http://schemas.microsoft.com/office/drawing/2014/main" val="3919280548"/>
                  </a:ext>
                </a:extLst>
              </a:tr>
            </a:tbl>
          </a:graphicData>
        </a:graphic>
      </p:graphicFrame>
    </p:spTree>
    <p:extLst>
      <p:ext uri="{BB962C8B-B14F-4D97-AF65-F5344CB8AC3E}">
        <p14:creationId xmlns:p14="http://schemas.microsoft.com/office/powerpoint/2010/main" val="4001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1D41B0F-5CB7-4314-BDA2-F28DD191F667}"/>
              </a:ext>
            </a:extLst>
          </p:cNvPr>
          <p:cNvSpPr/>
          <p:nvPr/>
        </p:nvSpPr>
        <p:spPr>
          <a:xfrm>
            <a:off x="595827" y="4470655"/>
            <a:ext cx="1795619" cy="8858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Calibri"/>
            </a:endParaRPr>
          </a:p>
        </p:txBody>
      </p:sp>
      <p:sp>
        <p:nvSpPr>
          <p:cNvPr id="2" name="Title 1">
            <a:extLst>
              <a:ext uri="{FF2B5EF4-FFF2-40B4-BE49-F238E27FC236}">
                <a16:creationId xmlns:a16="http://schemas.microsoft.com/office/drawing/2014/main" id="{8B87A897-36C9-4DB4-B30F-A254E4546D6F}"/>
              </a:ext>
            </a:extLst>
          </p:cNvPr>
          <p:cNvSpPr>
            <a:spLocks noGrp="1"/>
          </p:cNvSpPr>
          <p:nvPr>
            <p:ph type="title"/>
          </p:nvPr>
        </p:nvSpPr>
        <p:spPr>
          <a:xfrm>
            <a:off x="240223" y="296235"/>
            <a:ext cx="11747715" cy="828244"/>
          </a:xfrm>
        </p:spPr>
        <p:txBody>
          <a:bodyPr/>
          <a:lstStyle/>
          <a:p>
            <a:pPr algn="ctr"/>
            <a:r>
              <a:rPr lang="en-US"/>
              <a:t>Sellers to Territory</a:t>
            </a:r>
          </a:p>
        </p:txBody>
      </p:sp>
      <p:graphicFrame>
        <p:nvGraphicFramePr>
          <p:cNvPr id="20" name="Table 20">
            <a:extLst>
              <a:ext uri="{FF2B5EF4-FFF2-40B4-BE49-F238E27FC236}">
                <a16:creationId xmlns:a16="http://schemas.microsoft.com/office/drawing/2014/main" id="{B8A090F7-3389-47EC-8E94-EB78502D6C6E}"/>
              </a:ext>
            </a:extLst>
          </p:cNvPr>
          <p:cNvGraphicFramePr>
            <a:graphicFrameLocks noGrp="1"/>
          </p:cNvGraphicFramePr>
          <p:nvPr>
            <p:extLst>
              <p:ext uri="{D42A27DB-BD31-4B8C-83A1-F6EECF244321}">
                <p14:modId xmlns:p14="http://schemas.microsoft.com/office/powerpoint/2010/main" val="823645014"/>
              </p:ext>
            </p:extLst>
          </p:nvPr>
        </p:nvGraphicFramePr>
        <p:xfrm>
          <a:off x="5580320" y="1296816"/>
          <a:ext cx="6502736" cy="2208381"/>
        </p:xfrm>
        <a:graphic>
          <a:graphicData uri="http://schemas.openxmlformats.org/drawingml/2006/table">
            <a:tbl>
              <a:tblPr firstRow="1" bandRow="1">
                <a:tableStyleId>{5C22544A-7EE6-4342-B048-85BDC9FD1C3A}</a:tableStyleId>
              </a:tblPr>
              <a:tblGrid>
                <a:gridCol w="1625684">
                  <a:extLst>
                    <a:ext uri="{9D8B030D-6E8A-4147-A177-3AD203B41FA5}">
                      <a16:colId xmlns:a16="http://schemas.microsoft.com/office/drawing/2014/main" val="3852962243"/>
                    </a:ext>
                  </a:extLst>
                </a:gridCol>
                <a:gridCol w="1625684">
                  <a:extLst>
                    <a:ext uri="{9D8B030D-6E8A-4147-A177-3AD203B41FA5}">
                      <a16:colId xmlns:a16="http://schemas.microsoft.com/office/drawing/2014/main" val="1378597284"/>
                    </a:ext>
                  </a:extLst>
                </a:gridCol>
                <a:gridCol w="1625684">
                  <a:extLst>
                    <a:ext uri="{9D8B030D-6E8A-4147-A177-3AD203B41FA5}">
                      <a16:colId xmlns:a16="http://schemas.microsoft.com/office/drawing/2014/main" val="1668245932"/>
                    </a:ext>
                  </a:extLst>
                </a:gridCol>
                <a:gridCol w="1625684">
                  <a:extLst>
                    <a:ext uri="{9D8B030D-6E8A-4147-A177-3AD203B41FA5}">
                      <a16:colId xmlns:a16="http://schemas.microsoft.com/office/drawing/2014/main" val="1792278499"/>
                    </a:ext>
                  </a:extLst>
                </a:gridCol>
              </a:tblGrid>
              <a:tr h="581669">
                <a:tc>
                  <a:txBody>
                    <a:bodyPr/>
                    <a:lstStyle/>
                    <a:p>
                      <a:pPr>
                        <a:buNone/>
                      </a:pPr>
                      <a:r>
                        <a:rPr lang="en-US"/>
                        <a:t>Territory Name</a:t>
                      </a:r>
                    </a:p>
                  </a:txBody>
                  <a:tcPr/>
                </a:tc>
                <a:tc>
                  <a:txBody>
                    <a:bodyPr/>
                    <a:lstStyle/>
                    <a:p>
                      <a:pPr>
                        <a:buNone/>
                      </a:pPr>
                      <a:r>
                        <a:rPr lang="en-US"/>
                        <a:t>Direct Seller</a:t>
                      </a:r>
                    </a:p>
                  </a:txBody>
                  <a:tcPr/>
                </a:tc>
                <a:tc>
                  <a:txBody>
                    <a:bodyPr/>
                    <a:lstStyle/>
                    <a:p>
                      <a:pPr lvl="0" algn="l">
                        <a:buNone/>
                      </a:pPr>
                      <a:r>
                        <a:rPr lang="en-US"/>
                        <a:t>Customer Success</a:t>
                      </a:r>
                    </a:p>
                  </a:txBody>
                  <a:tcPr/>
                </a:tc>
                <a:tc>
                  <a:txBody>
                    <a:bodyPr/>
                    <a:lstStyle/>
                    <a:p>
                      <a:pPr>
                        <a:buNone/>
                      </a:pPr>
                      <a:r>
                        <a:rPr lang="en-US"/>
                        <a:t>Manager</a:t>
                      </a:r>
                    </a:p>
                  </a:txBody>
                  <a:tcPr/>
                </a:tc>
                <a:extLst>
                  <a:ext uri="{0D108BD9-81ED-4DB2-BD59-A6C34878D82A}">
                    <a16:rowId xmlns:a16="http://schemas.microsoft.com/office/drawing/2014/main" val="3086412932"/>
                  </a:ext>
                </a:extLst>
              </a:tr>
              <a:tr h="522767">
                <a:tc>
                  <a:txBody>
                    <a:bodyPr/>
                    <a:lstStyle/>
                    <a:p>
                      <a:pPr>
                        <a:buNone/>
                      </a:pPr>
                      <a:r>
                        <a:rPr lang="en-US"/>
                        <a:t>APAC-JAPAN-1</a:t>
                      </a:r>
                    </a:p>
                  </a:txBody>
                  <a:tcPr/>
                </a:tc>
                <a:tc>
                  <a:txBody>
                    <a:bodyPr/>
                    <a:lstStyle/>
                    <a:p>
                      <a:pPr lvl="0" algn="l">
                        <a:buNone/>
                      </a:pPr>
                      <a:r>
                        <a:rPr lang="en-US" sz="1800" b="0" i="0" u="none" strike="noStrike" noProof="0">
                          <a:solidFill>
                            <a:srgbClr val="181F6B"/>
                          </a:solidFill>
                          <a:latin typeface="Calibri"/>
                        </a:rPr>
                        <a:t>Ainu Sato</a:t>
                      </a:r>
                      <a:endParaRPr lang="en-US"/>
                    </a:p>
                  </a:txBody>
                  <a:tcPr/>
                </a:tc>
                <a:tc>
                  <a:txBody>
                    <a:bodyPr/>
                    <a:lstStyle/>
                    <a:p>
                      <a:pPr>
                        <a:buNone/>
                      </a:pPr>
                      <a:r>
                        <a:rPr lang="en-US"/>
                        <a:t>Agnes Tanaka</a:t>
                      </a:r>
                    </a:p>
                  </a:txBody>
                  <a:tcPr/>
                </a:tc>
                <a:tc>
                  <a:txBody>
                    <a:bodyPr/>
                    <a:lstStyle/>
                    <a:p>
                      <a:pPr lvl="0" algn="l">
                        <a:buNone/>
                      </a:pPr>
                      <a:r>
                        <a:rPr lang="en-US" sz="1800" b="0" i="0" u="none" strike="noStrike" noProof="0">
                          <a:solidFill>
                            <a:srgbClr val="181F6B"/>
                          </a:solidFill>
                          <a:latin typeface="Calibri"/>
                        </a:rPr>
                        <a:t>Riku Fujimoto</a:t>
                      </a:r>
                      <a:endParaRPr lang="en-US" b="0"/>
                    </a:p>
                  </a:txBody>
                  <a:tcPr/>
                </a:tc>
                <a:extLst>
                  <a:ext uri="{0D108BD9-81ED-4DB2-BD59-A6C34878D82A}">
                    <a16:rowId xmlns:a16="http://schemas.microsoft.com/office/drawing/2014/main" val="1040104645"/>
                  </a:ext>
                </a:extLst>
              </a:tr>
              <a:tr h="522767">
                <a:tc>
                  <a:txBody>
                    <a:bodyPr/>
                    <a:lstStyle/>
                    <a:p>
                      <a:pPr>
                        <a:buNone/>
                      </a:pPr>
                      <a:r>
                        <a:rPr lang="en-US"/>
                        <a:t>USCA-EAST-2</a:t>
                      </a:r>
                    </a:p>
                  </a:txBody>
                  <a:tcPr/>
                </a:tc>
                <a:tc>
                  <a:txBody>
                    <a:bodyPr/>
                    <a:lstStyle/>
                    <a:p>
                      <a:pPr>
                        <a:buNone/>
                      </a:pPr>
                      <a:r>
                        <a:rPr lang="en-US"/>
                        <a:t>Sue Miller</a:t>
                      </a:r>
                    </a:p>
                  </a:txBody>
                  <a:tcPr/>
                </a:tc>
                <a:tc>
                  <a:txBody>
                    <a:bodyPr/>
                    <a:lstStyle/>
                    <a:p>
                      <a:pPr>
                        <a:buNone/>
                      </a:pPr>
                      <a:r>
                        <a:rPr lang="en-US"/>
                        <a:t>Brad Walters</a:t>
                      </a:r>
                    </a:p>
                  </a:txBody>
                  <a:tcPr/>
                </a:tc>
                <a:tc>
                  <a:txBody>
                    <a:bodyPr/>
                    <a:lstStyle/>
                    <a:p>
                      <a:pPr>
                        <a:buNone/>
                      </a:pPr>
                      <a:r>
                        <a:rPr lang="en-US"/>
                        <a:t>Frank Coors</a:t>
                      </a:r>
                    </a:p>
                  </a:txBody>
                  <a:tcPr/>
                </a:tc>
                <a:extLst>
                  <a:ext uri="{0D108BD9-81ED-4DB2-BD59-A6C34878D82A}">
                    <a16:rowId xmlns:a16="http://schemas.microsoft.com/office/drawing/2014/main" val="3216784545"/>
                  </a:ext>
                </a:extLst>
              </a:tr>
              <a:tr h="522767">
                <a:tc>
                  <a:txBody>
                    <a:bodyPr/>
                    <a:lstStyle/>
                    <a:p>
                      <a:pPr>
                        <a:buNone/>
                      </a:pPr>
                      <a:r>
                        <a:rPr lang="en-US"/>
                        <a:t>EMEA-UK-1</a:t>
                      </a:r>
                    </a:p>
                  </a:txBody>
                  <a:tcPr/>
                </a:tc>
                <a:tc>
                  <a:txBody>
                    <a:bodyPr/>
                    <a:lstStyle/>
                    <a:p>
                      <a:pPr>
                        <a:buNone/>
                      </a:pPr>
                      <a:r>
                        <a:rPr lang="en-US"/>
                        <a:t>Jacob Clarke</a:t>
                      </a:r>
                    </a:p>
                  </a:txBody>
                  <a:tcPr/>
                </a:tc>
                <a:tc>
                  <a:txBody>
                    <a:bodyPr/>
                    <a:lstStyle/>
                    <a:p>
                      <a:pPr>
                        <a:buNone/>
                      </a:pPr>
                      <a:r>
                        <a:rPr lang="en-US"/>
                        <a:t>Colleen Switz</a:t>
                      </a:r>
                    </a:p>
                  </a:txBody>
                  <a:tcPr/>
                </a:tc>
                <a:tc>
                  <a:txBody>
                    <a:bodyPr/>
                    <a:lstStyle/>
                    <a:p>
                      <a:pPr>
                        <a:buNone/>
                      </a:pPr>
                      <a:r>
                        <a:rPr lang="en-US"/>
                        <a:t>Charlie </a:t>
                      </a:r>
                    </a:p>
                  </a:txBody>
                  <a:tcPr/>
                </a:tc>
                <a:extLst>
                  <a:ext uri="{0D108BD9-81ED-4DB2-BD59-A6C34878D82A}">
                    <a16:rowId xmlns:a16="http://schemas.microsoft.com/office/drawing/2014/main" val="3595163478"/>
                  </a:ext>
                </a:extLst>
              </a:tr>
            </a:tbl>
          </a:graphicData>
        </a:graphic>
      </p:graphicFrame>
      <p:sp>
        <p:nvSpPr>
          <p:cNvPr id="6" name="Oval 5">
            <a:extLst>
              <a:ext uri="{FF2B5EF4-FFF2-40B4-BE49-F238E27FC236}">
                <a16:creationId xmlns:a16="http://schemas.microsoft.com/office/drawing/2014/main" id="{C9BCD016-1C5E-4339-8091-5E5C023DD554}"/>
              </a:ext>
            </a:extLst>
          </p:cNvPr>
          <p:cNvSpPr/>
          <p:nvPr/>
        </p:nvSpPr>
        <p:spPr>
          <a:xfrm>
            <a:off x="2418840" y="130690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Revenue Target by Geography</a:t>
            </a:r>
          </a:p>
        </p:txBody>
      </p:sp>
      <p:sp>
        <p:nvSpPr>
          <p:cNvPr id="7" name="Oval 6">
            <a:extLst>
              <a:ext uri="{FF2B5EF4-FFF2-40B4-BE49-F238E27FC236}">
                <a16:creationId xmlns:a16="http://schemas.microsoft.com/office/drawing/2014/main" id="{04750F1E-7386-41F5-8CC2-81DD21E03AA1}"/>
              </a:ext>
            </a:extLst>
          </p:cNvPr>
          <p:cNvSpPr/>
          <p:nvPr/>
        </p:nvSpPr>
        <p:spPr>
          <a:xfrm>
            <a:off x="4072470" y="3360839"/>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Resource Model</a:t>
            </a:r>
          </a:p>
        </p:txBody>
      </p:sp>
      <p:sp>
        <p:nvSpPr>
          <p:cNvPr id="8" name="Oval 7">
            <a:extLst>
              <a:ext uri="{FF2B5EF4-FFF2-40B4-BE49-F238E27FC236}">
                <a16:creationId xmlns:a16="http://schemas.microsoft.com/office/drawing/2014/main" id="{C9BCD016-1C5E-4339-8091-5E5C023DD554}"/>
              </a:ext>
            </a:extLst>
          </p:cNvPr>
          <p:cNvSpPr/>
          <p:nvPr/>
        </p:nvSpPr>
        <p:spPr>
          <a:xfrm>
            <a:off x="3808556" y="2006106"/>
            <a:ext cx="1554480"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Segmentation</a:t>
            </a:r>
          </a:p>
        </p:txBody>
      </p:sp>
      <p:sp>
        <p:nvSpPr>
          <p:cNvPr id="9" name="Oval 8">
            <a:extLst>
              <a:ext uri="{FF2B5EF4-FFF2-40B4-BE49-F238E27FC236}">
                <a16:creationId xmlns:a16="http://schemas.microsoft.com/office/drawing/2014/main" id="{04750F1E-7386-41F5-8CC2-81DD21E03AA1}"/>
              </a:ext>
            </a:extLst>
          </p:cNvPr>
          <p:cNvSpPr/>
          <p:nvPr/>
        </p:nvSpPr>
        <p:spPr>
          <a:xfrm>
            <a:off x="3759547" y="4527968"/>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Territory Construction</a:t>
            </a:r>
          </a:p>
        </p:txBody>
      </p:sp>
      <p:sp>
        <p:nvSpPr>
          <p:cNvPr id="10" name="Oval 9">
            <a:extLst>
              <a:ext uri="{FF2B5EF4-FFF2-40B4-BE49-F238E27FC236}">
                <a16:creationId xmlns:a16="http://schemas.microsoft.com/office/drawing/2014/main" id="{04750F1E-7386-41F5-8CC2-81DD21E03AA1}"/>
              </a:ext>
            </a:extLst>
          </p:cNvPr>
          <p:cNvSpPr/>
          <p:nvPr/>
        </p:nvSpPr>
        <p:spPr>
          <a:xfrm>
            <a:off x="2418840" y="5587325"/>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Distribution</a:t>
            </a:r>
          </a:p>
        </p:txBody>
      </p:sp>
      <p:sp>
        <p:nvSpPr>
          <p:cNvPr id="11" name="Oval 10">
            <a:extLst>
              <a:ext uri="{FF2B5EF4-FFF2-40B4-BE49-F238E27FC236}">
                <a16:creationId xmlns:a16="http://schemas.microsoft.com/office/drawing/2014/main" id="{04750F1E-7386-41F5-8CC2-81DD21E03AA1}"/>
              </a:ext>
            </a:extLst>
          </p:cNvPr>
          <p:cNvSpPr/>
          <p:nvPr/>
        </p:nvSpPr>
        <p:spPr>
          <a:xfrm>
            <a:off x="708361" y="4537106"/>
            <a:ext cx="1554480" cy="73152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Sellers to Territory</a:t>
            </a:r>
          </a:p>
        </p:txBody>
      </p:sp>
      <p:sp>
        <p:nvSpPr>
          <p:cNvPr id="12" name="Oval 11">
            <a:extLst>
              <a:ext uri="{FF2B5EF4-FFF2-40B4-BE49-F238E27FC236}">
                <a16:creationId xmlns:a16="http://schemas.microsoft.com/office/drawing/2014/main" id="{04750F1E-7386-41F5-8CC2-81DD21E03AA1}"/>
              </a:ext>
            </a:extLst>
          </p:cNvPr>
          <p:cNvSpPr/>
          <p:nvPr/>
        </p:nvSpPr>
        <p:spPr>
          <a:xfrm>
            <a:off x="240223" y="3368253"/>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Quota to Sellers</a:t>
            </a:r>
          </a:p>
        </p:txBody>
      </p:sp>
      <p:sp>
        <p:nvSpPr>
          <p:cNvPr id="13" name="Oval 12">
            <a:extLst>
              <a:ext uri="{FF2B5EF4-FFF2-40B4-BE49-F238E27FC236}">
                <a16:creationId xmlns:a16="http://schemas.microsoft.com/office/drawing/2014/main" id="{04750F1E-7386-41F5-8CC2-81DD21E03AA1}"/>
              </a:ext>
            </a:extLst>
          </p:cNvPr>
          <p:cNvSpPr/>
          <p:nvPr/>
        </p:nvSpPr>
        <p:spPr>
          <a:xfrm>
            <a:off x="703979" y="2006106"/>
            <a:ext cx="1554480" cy="73152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Issue Plan Documents</a:t>
            </a:r>
          </a:p>
        </p:txBody>
      </p:sp>
      <p:sp>
        <p:nvSpPr>
          <p:cNvPr id="14" name="Right Arrow 13"/>
          <p:cNvSpPr/>
          <p:nvPr/>
        </p:nvSpPr>
        <p:spPr>
          <a:xfrm rot="1927618">
            <a:off x="3990385" y="1762059"/>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141013">
            <a:off x="4605976" y="2857397"/>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7371940">
            <a:off x="4541762" y="4184244"/>
            <a:ext cx="215723" cy="256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7" name="Right Arrow 16"/>
          <p:cNvSpPr/>
          <p:nvPr/>
        </p:nvSpPr>
        <p:spPr>
          <a:xfrm rot="8297355">
            <a:off x="3866461" y="5341309"/>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ight Arrow 17"/>
          <p:cNvSpPr/>
          <p:nvPr/>
        </p:nvSpPr>
        <p:spPr>
          <a:xfrm rot="13198163">
            <a:off x="2013718" y="536194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ight Arrow 18"/>
          <p:cNvSpPr/>
          <p:nvPr/>
        </p:nvSpPr>
        <p:spPr>
          <a:xfrm rot="14591651">
            <a:off x="1033100" y="4190321"/>
            <a:ext cx="215723" cy="256237"/>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ight Arrow 20"/>
          <p:cNvSpPr/>
          <p:nvPr/>
        </p:nvSpPr>
        <p:spPr>
          <a:xfrm rot="17745567">
            <a:off x="1032369" y="2922138"/>
            <a:ext cx="215723" cy="256237"/>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lumMod val="50000"/>
                </a:schemeClr>
              </a:solidFill>
            </a:endParaRPr>
          </a:p>
        </p:txBody>
      </p:sp>
    </p:spTree>
    <p:extLst>
      <p:ext uri="{BB962C8B-B14F-4D97-AF65-F5344CB8AC3E}">
        <p14:creationId xmlns:p14="http://schemas.microsoft.com/office/powerpoint/2010/main" val="394287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Metric Selection</a:t>
            </a:r>
          </a:p>
        </p:txBody>
      </p:sp>
    </p:spTree>
    <p:extLst>
      <p:ext uri="{BB962C8B-B14F-4D97-AF65-F5344CB8AC3E}">
        <p14:creationId xmlns:p14="http://schemas.microsoft.com/office/powerpoint/2010/main" val="136373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p:txBody>
          <a:bodyPr/>
          <a:lstStyle/>
          <a:p>
            <a:r>
              <a:rPr lang="en-US"/>
              <a:t>Identifying key metrics for optimization</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p:txBody>
          <a:bodyPr>
            <a:normAutofit fontScale="92500" lnSpcReduction="20000"/>
          </a:bodyPr>
          <a:lstStyle/>
          <a:p>
            <a:pPr marL="0" indent="0">
              <a:buNone/>
            </a:pPr>
            <a:r>
              <a:rPr lang="en-US" sz="2800" dirty="0"/>
              <a:t>What are your key, measurable, business drivers or KPIs?</a:t>
            </a:r>
          </a:p>
          <a:p>
            <a:pPr marL="0" indent="0">
              <a:buNone/>
            </a:pPr>
            <a:endParaRPr lang="en-US" sz="2800" dirty="0"/>
          </a:p>
          <a:p>
            <a:pPr marL="0" indent="0">
              <a:buNone/>
            </a:pPr>
            <a:r>
              <a:rPr lang="en-US" sz="2800" u="sng" dirty="0"/>
              <a:t>Examples:</a:t>
            </a:r>
          </a:p>
          <a:p>
            <a:pPr marL="0" indent="0">
              <a:buNone/>
            </a:pPr>
            <a:r>
              <a:rPr lang="en-US" sz="2800" dirty="0"/>
              <a:t>Number of customers</a:t>
            </a:r>
          </a:p>
          <a:p>
            <a:pPr marL="0" indent="0">
              <a:buNone/>
            </a:pPr>
            <a:r>
              <a:rPr lang="en-US" sz="2800" dirty="0"/>
              <a:t>Transactions</a:t>
            </a:r>
          </a:p>
          <a:p>
            <a:pPr marL="0" indent="0">
              <a:buNone/>
            </a:pPr>
            <a:r>
              <a:rPr lang="en-US" sz="2800" dirty="0"/>
              <a:t>Customer spend</a:t>
            </a:r>
          </a:p>
          <a:p>
            <a:pPr marL="0" indent="0">
              <a:buNone/>
            </a:pPr>
            <a:r>
              <a:rPr lang="en-US" sz="2800" dirty="0"/>
              <a:t>New customers</a:t>
            </a:r>
          </a:p>
          <a:p>
            <a:pPr marL="0" indent="0">
              <a:buNone/>
            </a:pPr>
            <a:r>
              <a:rPr lang="en-US" sz="2800" dirty="0"/>
              <a:t>Product adoption/saturation</a:t>
            </a:r>
          </a:p>
          <a:p>
            <a:pPr marL="0" indent="0">
              <a:buNone/>
            </a:pPr>
            <a:r>
              <a:rPr lang="en-US" sz="2800" dirty="0"/>
              <a:t>Subscription renewal rate</a:t>
            </a:r>
          </a:p>
          <a:p>
            <a:pPr marL="0" indent="0">
              <a:buNone/>
            </a:pPr>
            <a:r>
              <a:rPr lang="en-US" sz="2800" dirty="0"/>
              <a:t>Lead flow</a:t>
            </a:r>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4320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064370-CAE5-6C4F-9862-A439855B5F08}"/>
              </a:ext>
            </a:extLst>
          </p:cNvPr>
          <p:cNvSpPr>
            <a:spLocks noGrp="1"/>
          </p:cNvSpPr>
          <p:nvPr>
            <p:ph type="title"/>
          </p:nvPr>
        </p:nvSpPr>
        <p:spPr/>
        <p:txBody>
          <a:bodyPr/>
          <a:lstStyle/>
          <a:p>
            <a:r>
              <a:rPr lang="en-US"/>
              <a:t>Identifying key metrics</a:t>
            </a:r>
          </a:p>
        </p:txBody>
      </p:sp>
      <p:sp>
        <p:nvSpPr>
          <p:cNvPr id="6" name="Text Placeholder 5">
            <a:extLst>
              <a:ext uri="{FF2B5EF4-FFF2-40B4-BE49-F238E27FC236}">
                <a16:creationId xmlns:a16="http://schemas.microsoft.com/office/drawing/2014/main" id="{5B97BFD4-73CA-984C-BC3A-7597392290F8}"/>
              </a:ext>
            </a:extLst>
          </p:cNvPr>
          <p:cNvSpPr>
            <a:spLocks noGrp="1"/>
          </p:cNvSpPr>
          <p:nvPr>
            <p:ph type="body" sz="quarter" idx="10"/>
          </p:nvPr>
        </p:nvSpPr>
        <p:spPr>
          <a:xfrm>
            <a:off x="240222" y="1273968"/>
            <a:ext cx="11747715" cy="4310063"/>
          </a:xfrm>
        </p:spPr>
        <p:txBody>
          <a:bodyPr/>
          <a:lstStyle/>
          <a:p>
            <a:pPr marL="0" indent="0">
              <a:buNone/>
            </a:pPr>
            <a:r>
              <a:rPr lang="en-US" sz="2800" dirty="0"/>
              <a:t>Extra Credit : Understand how these metrics affect future sales</a:t>
            </a:r>
          </a:p>
          <a:p>
            <a:pPr marL="0" indent="0">
              <a:buNone/>
            </a:pPr>
            <a:endParaRPr lang="en-US" sz="2800" dirty="0"/>
          </a:p>
          <a:p>
            <a:pPr marL="0" indent="0">
              <a:buNone/>
            </a:pPr>
            <a:r>
              <a:rPr lang="en-US" sz="2800" u="sng" dirty="0"/>
              <a:t>Goal</a:t>
            </a:r>
            <a:r>
              <a:rPr lang="en-US" sz="2800" dirty="0"/>
              <a:t> : Develop at least one training data set to help guide your selection and weighting process</a:t>
            </a:r>
          </a:p>
          <a:p>
            <a:pPr marL="0" indent="0">
              <a:buNone/>
            </a:pPr>
            <a:endParaRPr lang="en-US" sz="2800" dirty="0"/>
          </a:p>
          <a:p>
            <a:pPr marL="0" indent="0">
              <a:buNone/>
            </a:pPr>
            <a:endParaRPr lang="en-US" dirty="0"/>
          </a:p>
          <a:p>
            <a:pPr marL="0" indent="0">
              <a:buNone/>
            </a:pPr>
            <a:endParaRPr lang="en-US" dirty="0"/>
          </a:p>
          <a:p>
            <a:pPr marL="0" indent="0">
              <a:buNone/>
            </a:pPr>
            <a:endParaRPr lang="en-US" dirty="0"/>
          </a:p>
        </p:txBody>
      </p:sp>
      <p:graphicFrame>
        <p:nvGraphicFramePr>
          <p:cNvPr id="3" name="Table 2">
            <a:extLst>
              <a:ext uri="{FF2B5EF4-FFF2-40B4-BE49-F238E27FC236}">
                <a16:creationId xmlns:a16="http://schemas.microsoft.com/office/drawing/2014/main" id="{42788AE2-C5CD-41CD-8A02-AC77EE640A1A}"/>
              </a:ext>
            </a:extLst>
          </p:cNvPr>
          <p:cNvGraphicFramePr>
            <a:graphicFrameLocks noGrp="1"/>
          </p:cNvGraphicFramePr>
          <p:nvPr>
            <p:extLst>
              <p:ext uri="{D42A27DB-BD31-4B8C-83A1-F6EECF244321}">
                <p14:modId xmlns:p14="http://schemas.microsoft.com/office/powerpoint/2010/main" val="3376959715"/>
              </p:ext>
            </p:extLst>
          </p:nvPr>
        </p:nvGraphicFramePr>
        <p:xfrm>
          <a:off x="240222" y="3825004"/>
          <a:ext cx="11400398" cy="2825352"/>
        </p:xfrm>
        <a:graphic>
          <a:graphicData uri="http://schemas.openxmlformats.org/drawingml/2006/table">
            <a:tbl>
              <a:tblPr firstRow="1">
                <a:tableStyleId>{5C22544A-7EE6-4342-B048-85BDC9FD1C3A}</a:tableStyleId>
              </a:tblPr>
              <a:tblGrid>
                <a:gridCol w="2689864">
                  <a:extLst>
                    <a:ext uri="{9D8B030D-6E8A-4147-A177-3AD203B41FA5}">
                      <a16:colId xmlns:a16="http://schemas.microsoft.com/office/drawing/2014/main" val="4167656649"/>
                    </a:ext>
                  </a:extLst>
                </a:gridCol>
                <a:gridCol w="2884248">
                  <a:extLst>
                    <a:ext uri="{9D8B030D-6E8A-4147-A177-3AD203B41FA5}">
                      <a16:colId xmlns:a16="http://schemas.microsoft.com/office/drawing/2014/main" val="1590519709"/>
                    </a:ext>
                  </a:extLst>
                </a:gridCol>
                <a:gridCol w="2942038">
                  <a:extLst>
                    <a:ext uri="{9D8B030D-6E8A-4147-A177-3AD203B41FA5}">
                      <a16:colId xmlns:a16="http://schemas.microsoft.com/office/drawing/2014/main" val="3309875586"/>
                    </a:ext>
                  </a:extLst>
                </a:gridCol>
                <a:gridCol w="2884248">
                  <a:extLst>
                    <a:ext uri="{9D8B030D-6E8A-4147-A177-3AD203B41FA5}">
                      <a16:colId xmlns:a16="http://schemas.microsoft.com/office/drawing/2014/main" val="1012512719"/>
                    </a:ext>
                  </a:extLst>
                </a:gridCol>
              </a:tblGrid>
              <a:tr h="511380">
                <a:tc>
                  <a:txBody>
                    <a:bodyPr/>
                    <a:lstStyle/>
                    <a:p>
                      <a:pPr algn="l" fontAlgn="b"/>
                      <a:r>
                        <a:rPr lang="en-US" sz="1600" b="1" u="none" strike="noStrike" dirty="0">
                          <a:effectLst/>
                        </a:rPr>
                        <a:t>Customers as of 10-1-2018</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effectLst/>
                        </a:rPr>
                        <a:t>Sales 10-1-2016 to 10-1-2018</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dirty="0">
                          <a:effectLst/>
                        </a:rPr>
                        <a:t>Leads 10-1-2016 to 10-1-2018</a:t>
                      </a:r>
                    </a:p>
                  </a:txBody>
                  <a:tcPr marL="9525" marR="9525" marT="9525" marB="0" anchor="b"/>
                </a:tc>
                <a:tc>
                  <a:txBody>
                    <a:bodyPr/>
                    <a:lstStyle/>
                    <a:p>
                      <a:pPr algn="l" fontAlgn="b"/>
                      <a:r>
                        <a:rPr lang="en-US" sz="1600" b="1" u="none" strike="noStrike" dirty="0">
                          <a:effectLst/>
                        </a:rPr>
                        <a:t>Sales 10-1-2018 to 10-1-2019</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0621126"/>
                  </a:ext>
                </a:extLst>
              </a:tr>
              <a:tr h="385662">
                <a:tc>
                  <a:txBody>
                    <a:bodyPr/>
                    <a:lstStyle/>
                    <a:p>
                      <a:pPr algn="ctr" fontAlgn="b"/>
                      <a:r>
                        <a:rPr lang="en-US" sz="1600" u="none" strike="noStrike" dirty="0">
                          <a:effectLst/>
                        </a:rPr>
                        <a:t>23</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 $                                    17,482.00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 $                                    12,158.00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800770"/>
                  </a:ext>
                </a:extLst>
              </a:tr>
              <a:tr h="385662">
                <a:tc>
                  <a:txBody>
                    <a:bodyPr/>
                    <a:lstStyle/>
                    <a:p>
                      <a:pPr algn="ctr" fontAlgn="b"/>
                      <a:r>
                        <a:rPr lang="en-US" sz="1600" u="none" strike="noStrike" dirty="0">
                          <a:effectLst/>
                        </a:rPr>
                        <a:t>29</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 $                                    14,082.00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43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 $                                    18,648.00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2090062"/>
                  </a:ext>
                </a:extLst>
              </a:tr>
              <a:tr h="385662">
                <a:tc>
                  <a:txBody>
                    <a:bodyPr/>
                    <a:lstStyle/>
                    <a:p>
                      <a:pPr algn="ct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 $                                      3,041.00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 $                                      2,779.00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2048957"/>
                  </a:ext>
                </a:extLst>
              </a:tr>
              <a:tr h="385662">
                <a:tc>
                  <a:txBody>
                    <a:bodyPr/>
                    <a:lstStyle/>
                    <a:p>
                      <a:pPr algn="ct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 $                                      4,698.00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 $                                          384.00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6618007"/>
                  </a:ext>
                </a:extLst>
              </a:tr>
              <a:tr h="385662">
                <a:tc>
                  <a:txBody>
                    <a:bodyPr/>
                    <a:lstStyle/>
                    <a:p>
                      <a:pPr algn="ct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 $                                    18,759.00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 $                                      5,868.00 </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3375338"/>
                  </a:ext>
                </a:extLst>
              </a:tr>
              <a:tr h="385662">
                <a:tc>
                  <a:txBody>
                    <a:bodyPr/>
                    <a:lstStyle/>
                    <a:p>
                      <a:pPr algn="ct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 $                                      8,121.00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34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 $                                      3,587.00 </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2191702"/>
                  </a:ext>
                </a:extLst>
              </a:tr>
            </a:tbl>
          </a:graphicData>
        </a:graphic>
      </p:graphicFrame>
      <p:sp>
        <p:nvSpPr>
          <p:cNvPr id="2" name="Rectangle 1">
            <a:extLst>
              <a:ext uri="{FF2B5EF4-FFF2-40B4-BE49-F238E27FC236}">
                <a16:creationId xmlns:a16="http://schemas.microsoft.com/office/drawing/2014/main" id="{773508E7-EB4D-4FD5-8CE1-FD1315965743}"/>
              </a:ext>
            </a:extLst>
          </p:cNvPr>
          <p:cNvSpPr/>
          <p:nvPr/>
        </p:nvSpPr>
        <p:spPr>
          <a:xfrm>
            <a:off x="10407538" y="2547188"/>
            <a:ext cx="20832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Target </a:t>
            </a:r>
          </a:p>
        </p:txBody>
      </p:sp>
      <p:sp>
        <p:nvSpPr>
          <p:cNvPr id="4" name="Arrow: Right 3">
            <a:extLst>
              <a:ext uri="{FF2B5EF4-FFF2-40B4-BE49-F238E27FC236}">
                <a16:creationId xmlns:a16="http://schemas.microsoft.com/office/drawing/2014/main" id="{BA393AE8-EB9B-4A88-A07F-87F2409576EB}"/>
              </a:ext>
            </a:extLst>
          </p:cNvPr>
          <p:cNvSpPr/>
          <p:nvPr/>
        </p:nvSpPr>
        <p:spPr>
          <a:xfrm rot="3478935">
            <a:off x="9925235" y="3107184"/>
            <a:ext cx="1056443" cy="417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59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Clustering Geographies</a:t>
            </a:r>
          </a:p>
        </p:txBody>
      </p:sp>
    </p:spTree>
    <p:extLst>
      <p:ext uri="{BB962C8B-B14F-4D97-AF65-F5344CB8AC3E}">
        <p14:creationId xmlns:p14="http://schemas.microsoft.com/office/powerpoint/2010/main" val="1130679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3884A-8640-42D1-8A06-A1AC68EDC6A1}"/>
              </a:ext>
            </a:extLst>
          </p:cNvPr>
          <p:cNvSpPr>
            <a:spLocks noGrp="1"/>
          </p:cNvSpPr>
          <p:nvPr>
            <p:ph type="title"/>
          </p:nvPr>
        </p:nvSpPr>
        <p:spPr/>
        <p:txBody>
          <a:bodyPr/>
          <a:lstStyle/>
          <a:p>
            <a:r>
              <a:rPr lang="en-US"/>
              <a:t>Why Clustering?</a:t>
            </a:r>
          </a:p>
        </p:txBody>
      </p:sp>
      <p:sp>
        <p:nvSpPr>
          <p:cNvPr id="3" name="Text Placeholder 2">
            <a:extLst>
              <a:ext uri="{FF2B5EF4-FFF2-40B4-BE49-F238E27FC236}">
                <a16:creationId xmlns:a16="http://schemas.microsoft.com/office/drawing/2014/main" id="{3017B996-DFAE-415F-8C6E-9D7D106E9D95}"/>
              </a:ext>
            </a:extLst>
          </p:cNvPr>
          <p:cNvSpPr>
            <a:spLocks noGrp="1"/>
          </p:cNvSpPr>
          <p:nvPr>
            <p:ph type="body" sz="quarter" idx="10"/>
          </p:nvPr>
        </p:nvSpPr>
        <p:spPr/>
        <p:txBody>
          <a:bodyPr/>
          <a:lstStyle/>
          <a:p>
            <a:r>
              <a:rPr lang="en-US"/>
              <a:t>Reduce 40k+ Postal codes to &lt; 1000 clusters</a:t>
            </a:r>
          </a:p>
          <a:p>
            <a:endParaRPr lang="en-US"/>
          </a:p>
          <a:p>
            <a:r>
              <a:rPr lang="en-US"/>
              <a:t>Flexible cluster creation</a:t>
            </a:r>
          </a:p>
          <a:p>
            <a:endParaRPr lang="en-US"/>
          </a:p>
          <a:p>
            <a:r>
              <a:rPr lang="en-US"/>
              <a:t>Customers are often clustered together</a:t>
            </a:r>
          </a:p>
          <a:p>
            <a:endParaRPr lang="en-US"/>
          </a:p>
          <a:p>
            <a:r>
              <a:rPr lang="en-US"/>
              <a:t>Algorithmically fast</a:t>
            </a:r>
          </a:p>
        </p:txBody>
      </p:sp>
      <p:pic>
        <p:nvPicPr>
          <p:cNvPr id="5" name="Picture 4">
            <a:extLst>
              <a:ext uri="{FF2B5EF4-FFF2-40B4-BE49-F238E27FC236}">
                <a16:creationId xmlns:a16="http://schemas.microsoft.com/office/drawing/2014/main" id="{480D4837-30B3-4467-83D1-4C275D6D7CF3}"/>
              </a:ext>
            </a:extLst>
          </p:cNvPr>
          <p:cNvPicPr>
            <a:picLocks noChangeAspect="1"/>
          </p:cNvPicPr>
          <p:nvPr/>
        </p:nvPicPr>
        <p:blipFill rotWithShape="1">
          <a:blip r:embed="rId3"/>
          <a:srcRect l="3835" t="7812" r="4489"/>
          <a:stretch/>
        </p:blipFill>
        <p:spPr>
          <a:xfrm>
            <a:off x="1055077" y="3429000"/>
            <a:ext cx="4484196" cy="306558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3612A10-FDDC-400D-B578-8FF0B5C16E59}"/>
              </a:ext>
            </a:extLst>
          </p:cNvPr>
          <p:cNvPicPr>
            <a:picLocks noChangeAspect="1"/>
          </p:cNvPicPr>
          <p:nvPr/>
        </p:nvPicPr>
        <p:blipFill rotWithShape="1">
          <a:blip r:embed="rId4"/>
          <a:srcRect l="3356" t="8292" r="2213"/>
          <a:stretch/>
        </p:blipFill>
        <p:spPr>
          <a:xfrm>
            <a:off x="0" y="1025219"/>
            <a:ext cx="3815962" cy="25204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D08A7B5-6DFC-416C-9BEE-9DFC300D56C3}"/>
              </a:ext>
            </a:extLst>
          </p:cNvPr>
          <p:cNvSpPr/>
          <p:nvPr/>
        </p:nvSpPr>
        <p:spPr>
          <a:xfrm>
            <a:off x="1055077" y="3084016"/>
            <a:ext cx="1269899" cy="923330"/>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a:ln w="0">
                  <a:solidFill>
                    <a:schemeClr val="bg1">
                      <a:lumMod val="65000"/>
                    </a:schemeClr>
                  </a:solidFill>
                </a:ln>
                <a:effectLst>
                  <a:outerShdw blurRad="38100" dist="19050" dir="2700000" algn="tl" rotWithShape="0">
                    <a:schemeClr val="dk1">
                      <a:alpha val="40000"/>
                    </a:schemeClr>
                  </a:outerShdw>
                </a:effectLst>
              </a:rPr>
              <a:t>o</a:t>
            </a:r>
            <a:r>
              <a:rPr lang="en-US" sz="5400" b="0" cap="none" spc="0">
                <a:ln w="0">
                  <a:solidFill>
                    <a:schemeClr val="bg1">
                      <a:lumMod val="65000"/>
                    </a:schemeClr>
                  </a:solidFill>
                </a:ln>
                <a:solidFill>
                  <a:schemeClr val="tx1"/>
                </a:solidFill>
                <a:effectLst>
                  <a:outerShdw blurRad="38100" dist="19050" dir="2700000" algn="tl" rotWithShape="0">
                    <a:schemeClr val="dk1">
                      <a:alpha val="40000"/>
                    </a:schemeClr>
                  </a:outerShdw>
                </a:effectLst>
              </a:rPr>
              <a:t>r…</a:t>
            </a:r>
          </a:p>
        </p:txBody>
      </p:sp>
    </p:spTree>
    <p:extLst>
      <p:ext uri="{BB962C8B-B14F-4D97-AF65-F5344CB8AC3E}">
        <p14:creationId xmlns:p14="http://schemas.microsoft.com/office/powerpoint/2010/main" val="1556564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Example Use Case</a:t>
            </a:r>
          </a:p>
        </p:txBody>
      </p:sp>
    </p:spTree>
    <p:extLst>
      <p:ext uri="{BB962C8B-B14F-4D97-AF65-F5344CB8AC3E}">
        <p14:creationId xmlns:p14="http://schemas.microsoft.com/office/powerpoint/2010/main" val="445673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3803-E8F7-406F-B838-270DAE9F734B}"/>
              </a:ext>
            </a:extLst>
          </p:cNvPr>
          <p:cNvSpPr>
            <a:spLocks noGrp="1"/>
          </p:cNvSpPr>
          <p:nvPr>
            <p:ph type="title"/>
          </p:nvPr>
        </p:nvSpPr>
        <p:spPr/>
        <p:txBody>
          <a:bodyPr/>
          <a:lstStyle/>
          <a:p>
            <a:r>
              <a:rPr lang="en-US"/>
              <a:t>Business Scenario</a:t>
            </a:r>
          </a:p>
        </p:txBody>
      </p:sp>
      <p:sp>
        <p:nvSpPr>
          <p:cNvPr id="3" name="Text Placeholder 2">
            <a:extLst>
              <a:ext uri="{FF2B5EF4-FFF2-40B4-BE49-F238E27FC236}">
                <a16:creationId xmlns:a16="http://schemas.microsoft.com/office/drawing/2014/main" id="{6A8ACBF8-C9D0-4C90-A558-4E5E9116AF26}"/>
              </a:ext>
            </a:extLst>
          </p:cNvPr>
          <p:cNvSpPr>
            <a:spLocks noGrp="1"/>
          </p:cNvSpPr>
          <p:nvPr>
            <p:ph type="body" sz="quarter" idx="10"/>
          </p:nvPr>
        </p:nvSpPr>
        <p:spPr/>
        <p:txBody>
          <a:bodyPr>
            <a:normAutofit lnSpcReduction="10000"/>
          </a:bodyPr>
          <a:lstStyle/>
          <a:p>
            <a:pPr marL="0" indent="0">
              <a:buNone/>
            </a:pPr>
            <a:r>
              <a:rPr lang="en-US" sz="2800" dirty="0"/>
              <a:t>Office Supply “Super Store” </a:t>
            </a:r>
          </a:p>
          <a:p>
            <a:pPr marL="0" indent="0">
              <a:buNone/>
            </a:pPr>
            <a:endParaRPr lang="en-US" sz="2800" dirty="0"/>
          </a:p>
          <a:p>
            <a:pPr marL="0" indent="0">
              <a:buNone/>
            </a:pPr>
            <a:r>
              <a:rPr lang="en-US" sz="2800" dirty="0"/>
              <a:t>We need to plan territories for 3 account managers in 2019</a:t>
            </a:r>
          </a:p>
          <a:p>
            <a:pPr marL="0" indent="0">
              <a:buNone/>
            </a:pPr>
            <a:endParaRPr lang="en-US" sz="2800" dirty="0"/>
          </a:p>
          <a:p>
            <a:pPr marL="0" indent="0">
              <a:buNone/>
            </a:pPr>
            <a:r>
              <a:rPr lang="en-US" sz="2800" dirty="0"/>
              <a:t>We built a simple linear model and found that these factors contribute to future office supply sales</a:t>
            </a:r>
          </a:p>
          <a:p>
            <a:pPr marL="0" indent="0">
              <a:buNone/>
            </a:pPr>
            <a:r>
              <a:rPr lang="en-US" sz="2800" dirty="0"/>
              <a:t>Lifetime transactions (30%)</a:t>
            </a:r>
          </a:p>
          <a:p>
            <a:pPr marL="0" indent="0">
              <a:buNone/>
            </a:pPr>
            <a:r>
              <a:rPr lang="en-US" sz="2800" dirty="0"/>
              <a:t>Number of customers (30%)</a:t>
            </a:r>
          </a:p>
          <a:p>
            <a:pPr marL="0" indent="0">
              <a:buNone/>
            </a:pPr>
            <a:r>
              <a:rPr lang="en-US" sz="2800" dirty="0"/>
              <a:t>Spend in the last 2 years (40%)</a:t>
            </a:r>
          </a:p>
        </p:txBody>
      </p:sp>
    </p:spTree>
    <p:extLst>
      <p:ext uri="{BB962C8B-B14F-4D97-AF65-F5344CB8AC3E}">
        <p14:creationId xmlns:p14="http://schemas.microsoft.com/office/powerpoint/2010/main" val="216859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3803-E8F7-406F-B838-270DAE9F734B}"/>
              </a:ext>
            </a:extLst>
          </p:cNvPr>
          <p:cNvSpPr>
            <a:spLocks noGrp="1"/>
          </p:cNvSpPr>
          <p:nvPr>
            <p:ph type="title"/>
          </p:nvPr>
        </p:nvSpPr>
        <p:spPr/>
        <p:txBody>
          <a:bodyPr/>
          <a:lstStyle/>
          <a:p>
            <a:r>
              <a:rPr lang="en-US"/>
              <a:t>Business Scenario</a:t>
            </a:r>
          </a:p>
        </p:txBody>
      </p:sp>
      <p:sp>
        <p:nvSpPr>
          <p:cNvPr id="3" name="Text Placeholder 2">
            <a:extLst>
              <a:ext uri="{FF2B5EF4-FFF2-40B4-BE49-F238E27FC236}">
                <a16:creationId xmlns:a16="http://schemas.microsoft.com/office/drawing/2014/main" id="{6A8ACBF8-C9D0-4C90-A558-4E5E9116AF26}"/>
              </a:ext>
            </a:extLst>
          </p:cNvPr>
          <p:cNvSpPr>
            <a:spLocks noGrp="1"/>
          </p:cNvSpPr>
          <p:nvPr>
            <p:ph type="body" sz="quarter" idx="10"/>
          </p:nvPr>
        </p:nvSpPr>
        <p:spPr/>
        <p:txBody>
          <a:bodyPr>
            <a:normAutofit/>
          </a:bodyPr>
          <a:lstStyle/>
          <a:p>
            <a:pPr marL="0" indent="0">
              <a:buNone/>
            </a:pPr>
            <a:r>
              <a:rPr lang="en-US" sz="2800"/>
              <a:t>We have our sales information at the transaction level. We will aggregate to the smallest unit we assign (State, Postal Code, </a:t>
            </a:r>
            <a:r>
              <a:rPr lang="en-US" sz="2800" err="1"/>
              <a:t>etc</a:t>
            </a:r>
            <a:r>
              <a:rPr lang="en-US" sz="2800"/>
              <a:t>)</a:t>
            </a:r>
          </a:p>
          <a:p>
            <a:pPr marL="0" indent="0">
              <a:buNone/>
            </a:pPr>
            <a:endParaRPr lang="en-US" sz="2800"/>
          </a:p>
          <a:p>
            <a:pPr marL="0" indent="0">
              <a:buNone/>
            </a:pPr>
            <a:r>
              <a:rPr lang="en-US" sz="2800"/>
              <a:t>We will be aggregating to the postal code level in our business scenario. We want to map out ownership of each individual postal code.</a:t>
            </a:r>
          </a:p>
          <a:p>
            <a:pPr marL="0" indent="0">
              <a:buNone/>
            </a:pPr>
            <a:endParaRPr lang="en-US" sz="2800"/>
          </a:p>
          <a:p>
            <a:pPr marL="0" indent="0">
              <a:buNone/>
            </a:pPr>
            <a:endParaRPr lang="en-US" sz="2800"/>
          </a:p>
          <a:p>
            <a:pPr marL="0" indent="0">
              <a:buNone/>
            </a:pPr>
            <a:endParaRPr lang="en-US" sz="2800"/>
          </a:p>
        </p:txBody>
      </p:sp>
      <p:pic>
        <p:nvPicPr>
          <p:cNvPr id="4" name="Picture 3">
            <a:extLst>
              <a:ext uri="{FF2B5EF4-FFF2-40B4-BE49-F238E27FC236}">
                <a16:creationId xmlns:a16="http://schemas.microsoft.com/office/drawing/2014/main" id="{B343FDA6-7D99-4E81-9976-6A5453B82A94}"/>
              </a:ext>
            </a:extLst>
          </p:cNvPr>
          <p:cNvPicPr>
            <a:picLocks noChangeAspect="1"/>
          </p:cNvPicPr>
          <p:nvPr/>
        </p:nvPicPr>
        <p:blipFill>
          <a:blip r:embed="rId3"/>
          <a:stretch>
            <a:fillRect/>
          </a:stretch>
        </p:blipFill>
        <p:spPr>
          <a:xfrm>
            <a:off x="0" y="4254395"/>
            <a:ext cx="12192000" cy="1366517"/>
          </a:xfrm>
          <a:prstGeom prst="rect">
            <a:avLst/>
          </a:prstGeom>
        </p:spPr>
      </p:pic>
    </p:spTree>
    <p:extLst>
      <p:ext uri="{BB962C8B-B14F-4D97-AF65-F5344CB8AC3E}">
        <p14:creationId xmlns:p14="http://schemas.microsoft.com/office/powerpoint/2010/main" val="25943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4459AF-62C4-4A9A-8AD4-074FB8CA978F}"/>
              </a:ext>
            </a:extLst>
          </p:cNvPr>
          <p:cNvSpPr>
            <a:spLocks noGrp="1"/>
          </p:cNvSpPr>
          <p:nvPr>
            <p:ph type="body" sz="quarter" idx="10"/>
          </p:nvPr>
        </p:nvSpPr>
        <p:spPr/>
        <p:txBody>
          <a:bodyPr>
            <a:normAutofit/>
          </a:bodyPr>
          <a:lstStyle/>
          <a:p>
            <a:endParaRPr lang="en-US"/>
          </a:p>
          <a:p>
            <a:endParaRPr lang="en-US"/>
          </a:p>
          <a:p>
            <a:endParaRPr lang="en-US"/>
          </a:p>
        </p:txBody>
      </p:sp>
      <p:pic>
        <p:nvPicPr>
          <p:cNvPr id="4" name="Picture 3">
            <a:extLst>
              <a:ext uri="{FF2B5EF4-FFF2-40B4-BE49-F238E27FC236}">
                <a16:creationId xmlns:a16="http://schemas.microsoft.com/office/drawing/2014/main" id="{313A2824-6B25-49E0-B047-2680D3877D73}"/>
              </a:ext>
            </a:extLst>
          </p:cNvPr>
          <p:cNvPicPr>
            <a:picLocks noChangeAspect="1"/>
          </p:cNvPicPr>
          <p:nvPr/>
        </p:nvPicPr>
        <p:blipFill>
          <a:blip r:embed="rId3"/>
          <a:stretch>
            <a:fillRect/>
          </a:stretch>
        </p:blipFill>
        <p:spPr>
          <a:xfrm>
            <a:off x="525681" y="1157287"/>
            <a:ext cx="10758563" cy="5079390"/>
          </a:xfrm>
          <a:prstGeom prst="rect">
            <a:avLst/>
          </a:prstGeom>
        </p:spPr>
      </p:pic>
      <p:sp>
        <p:nvSpPr>
          <p:cNvPr id="7" name="Title 6">
            <a:extLst>
              <a:ext uri="{FF2B5EF4-FFF2-40B4-BE49-F238E27FC236}">
                <a16:creationId xmlns:a16="http://schemas.microsoft.com/office/drawing/2014/main" id="{0B118453-C2C3-415B-8157-39FF8E944C8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68519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9BB6-6C1D-41B4-B34C-E7987275BBBF}"/>
              </a:ext>
            </a:extLst>
          </p:cNvPr>
          <p:cNvSpPr>
            <a:spLocks noGrp="1"/>
          </p:cNvSpPr>
          <p:nvPr>
            <p:ph type="title"/>
          </p:nvPr>
        </p:nvSpPr>
        <p:spPr/>
        <p:txBody>
          <a:bodyPr/>
          <a:lstStyle/>
          <a:p>
            <a:r>
              <a:rPr lang="en-US"/>
              <a:t>Readying metrics for territory creation</a:t>
            </a:r>
          </a:p>
        </p:txBody>
      </p:sp>
      <p:sp>
        <p:nvSpPr>
          <p:cNvPr id="3" name="Text Placeholder 2">
            <a:extLst>
              <a:ext uri="{FF2B5EF4-FFF2-40B4-BE49-F238E27FC236}">
                <a16:creationId xmlns:a16="http://schemas.microsoft.com/office/drawing/2014/main" id="{2148B783-C33D-4E4B-8E83-DA4A582C6852}"/>
              </a:ext>
            </a:extLst>
          </p:cNvPr>
          <p:cNvSpPr>
            <a:spLocks noGrp="1"/>
          </p:cNvSpPr>
          <p:nvPr>
            <p:ph type="body" sz="quarter" idx="10"/>
          </p:nvPr>
        </p:nvSpPr>
        <p:spPr/>
        <p:txBody>
          <a:bodyPr>
            <a:normAutofit fontScale="92500"/>
          </a:bodyPr>
          <a:lstStyle/>
          <a:p>
            <a:pPr marL="0" indent="0">
              <a:buNone/>
            </a:pPr>
            <a:r>
              <a:rPr lang="en-US" sz="3200" dirty="0"/>
              <a:t>Eliminate outliers (optional) and scale measures</a:t>
            </a:r>
          </a:p>
          <a:p>
            <a:pPr marL="0" indent="0">
              <a:buNone/>
            </a:pPr>
            <a:endParaRPr lang="en-US" sz="3200" dirty="0"/>
          </a:p>
          <a:p>
            <a:pPr marL="0" indent="0">
              <a:buNone/>
            </a:pPr>
            <a:endParaRPr lang="en-US" sz="3200" dirty="0"/>
          </a:p>
          <a:p>
            <a:pPr marL="0" indent="0">
              <a:buNone/>
            </a:pPr>
            <a:r>
              <a:rPr lang="en-US" sz="3200" dirty="0"/>
              <a:t>Scaling measures lets us easily compare two different types of numeric data such as number of employees and dollars of spend.</a:t>
            </a:r>
          </a:p>
          <a:p>
            <a:pPr marL="0" indent="0">
              <a:buNone/>
            </a:pPr>
            <a:endParaRPr lang="en-US" sz="3200" dirty="0"/>
          </a:p>
          <a:p>
            <a:pPr marL="0" indent="0">
              <a:buNone/>
            </a:pPr>
            <a:r>
              <a:rPr lang="en-US" sz="3200" dirty="0"/>
              <a:t>Without Scaling…</a:t>
            </a:r>
          </a:p>
          <a:p>
            <a:pPr marL="0" indent="0">
              <a:buNone/>
            </a:pPr>
            <a:r>
              <a:rPr lang="en-US" sz="3200" dirty="0"/>
              <a:t>2,000 Employees + $100,000 Sales = ???</a:t>
            </a:r>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11275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D859-6C3E-46CF-96EE-5FCC880DBE9D}"/>
              </a:ext>
            </a:extLst>
          </p:cNvPr>
          <p:cNvSpPr>
            <a:spLocks noGrp="1"/>
          </p:cNvSpPr>
          <p:nvPr>
            <p:ph type="title"/>
          </p:nvPr>
        </p:nvSpPr>
        <p:spPr/>
        <p:txBody>
          <a:bodyPr/>
          <a:lstStyle/>
          <a:p>
            <a:r>
              <a:rPr lang="en-US"/>
              <a:t>Readying metrics for territory creation</a:t>
            </a:r>
          </a:p>
        </p:txBody>
      </p:sp>
      <p:sp>
        <p:nvSpPr>
          <p:cNvPr id="3" name="Text Placeholder 2">
            <a:extLst>
              <a:ext uri="{FF2B5EF4-FFF2-40B4-BE49-F238E27FC236}">
                <a16:creationId xmlns:a16="http://schemas.microsoft.com/office/drawing/2014/main" id="{B20253F9-B11B-4801-8487-B3CDFE06AC96}"/>
              </a:ext>
            </a:extLst>
          </p:cNvPr>
          <p:cNvSpPr>
            <a:spLocks noGrp="1"/>
          </p:cNvSpPr>
          <p:nvPr>
            <p:ph type="body" sz="quarter" idx="10"/>
          </p:nvPr>
        </p:nvSpPr>
        <p:spPr>
          <a:xfrm>
            <a:off x="240222" y="1390650"/>
            <a:ext cx="11747715" cy="4599184"/>
          </a:xfrm>
        </p:spPr>
        <p:txBody>
          <a:bodyPr vert="horz" lIns="91440" tIns="45720" rIns="91440" bIns="45720" rtlCol="0" anchor="t">
            <a:normAutofit fontScale="77500" lnSpcReduction="20000"/>
          </a:bodyPr>
          <a:lstStyle/>
          <a:p>
            <a:pPr marL="0" indent="0">
              <a:buNone/>
            </a:pPr>
            <a:r>
              <a:rPr lang="en-US" dirty="0"/>
              <a:t>Scaling preserves the linear relationship, and lets us compare across measures more easily</a:t>
            </a:r>
          </a:p>
          <a:p>
            <a:pPr marL="0" indent="0">
              <a:buNone/>
            </a:pPr>
            <a:r>
              <a:rPr lang="en-US" dirty="0"/>
              <a:t>Once data is aggregated appropriately…</a:t>
            </a:r>
          </a:p>
          <a:p>
            <a:pPr marL="0" indent="0">
              <a:buNone/>
            </a:pPr>
            <a:r>
              <a:rPr lang="en-US" dirty="0"/>
              <a:t>Divide by the  maximum observed value, multiply by 1000 (or 100, whatever you like)</a:t>
            </a:r>
          </a:p>
          <a:p>
            <a:pPr marL="0" indent="0">
              <a:buNone/>
            </a:pPr>
            <a:endParaRPr lang="en-US" dirty="0"/>
          </a:p>
          <a:p>
            <a:pPr marL="0" indent="0">
              <a:buNone/>
            </a:pPr>
            <a:endParaRPr lang="en-US" b="1" u="sng" dirty="0"/>
          </a:p>
          <a:p>
            <a:pPr marL="0" indent="0">
              <a:buNone/>
            </a:pPr>
            <a:r>
              <a:rPr lang="en-US" b="1" u="sng" dirty="0"/>
              <a:t>Previous example continued:</a:t>
            </a:r>
          </a:p>
          <a:p>
            <a:pPr marL="0" indent="0">
              <a:buNone/>
            </a:pPr>
            <a:r>
              <a:rPr lang="en-US" dirty="0"/>
              <a:t>2000 Employees + $100,000 Sales = ???</a:t>
            </a:r>
          </a:p>
          <a:p>
            <a:pPr marL="0" indent="0">
              <a:buNone/>
            </a:pPr>
            <a:endParaRPr lang="en-US" dirty="0"/>
          </a:p>
          <a:p>
            <a:pPr marL="0" indent="0">
              <a:buNone/>
            </a:pPr>
            <a:r>
              <a:rPr lang="en-US" dirty="0"/>
              <a:t>Data set maximum is 10,000 employees, $1,000,000 in sales</a:t>
            </a:r>
          </a:p>
          <a:p>
            <a:pPr marL="0" indent="0">
              <a:buNone/>
            </a:pPr>
            <a:endParaRPr lang="en-US" dirty="0"/>
          </a:p>
          <a:p>
            <a:pPr marL="0" indent="0">
              <a:buNone/>
            </a:pPr>
            <a:r>
              <a:rPr lang="en-US" dirty="0"/>
              <a:t>(2,000/10,000)*1000 = 200 Employee Index</a:t>
            </a:r>
          </a:p>
          <a:p>
            <a:pPr marL="0" indent="0">
              <a:buNone/>
            </a:pPr>
            <a:r>
              <a:rPr lang="en-US" dirty="0"/>
              <a:t>(100,000/1,000,000)*1000 = 100 Sales Index</a:t>
            </a:r>
          </a:p>
          <a:p>
            <a:pPr marL="0" indent="0">
              <a:buNone/>
            </a:pPr>
            <a:endParaRPr lang="en-US" dirty="0"/>
          </a:p>
          <a:p>
            <a:pPr marL="0" indent="0">
              <a:buNone/>
            </a:pPr>
            <a:r>
              <a:rPr lang="en-US" dirty="0"/>
              <a:t>200 + 100 = 300 Index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9547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Demo</a:t>
            </a:r>
          </a:p>
        </p:txBody>
      </p:sp>
    </p:spTree>
    <p:extLst>
      <p:ext uri="{BB962C8B-B14F-4D97-AF65-F5344CB8AC3E}">
        <p14:creationId xmlns:p14="http://schemas.microsoft.com/office/powerpoint/2010/main" val="2564689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C84F-03D2-440F-9115-5E4987120D34}"/>
              </a:ext>
            </a:extLst>
          </p:cNvPr>
          <p:cNvSpPr>
            <a:spLocks noGrp="1"/>
          </p:cNvSpPr>
          <p:nvPr>
            <p:ph type="title"/>
          </p:nvPr>
        </p:nvSpPr>
        <p:spPr>
          <a:xfrm>
            <a:off x="4501469" y="86156"/>
            <a:ext cx="2942375" cy="828244"/>
          </a:xfrm>
        </p:spPr>
        <p:txBody>
          <a:bodyPr>
            <a:normAutofit/>
          </a:bodyPr>
          <a:lstStyle/>
          <a:p>
            <a:r>
              <a:rPr lang="en-US" dirty="0"/>
              <a:t>Start </a:t>
            </a:r>
            <a:r>
              <a:rPr lang="en-US" dirty="0" err="1"/>
              <a:t>RServe</a:t>
            </a:r>
            <a:endParaRPr lang="en-US" dirty="0"/>
          </a:p>
        </p:txBody>
      </p:sp>
    </p:spTree>
    <p:extLst>
      <p:ext uri="{BB962C8B-B14F-4D97-AF65-F5344CB8AC3E}">
        <p14:creationId xmlns:p14="http://schemas.microsoft.com/office/powerpoint/2010/main" val="3264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8100-6DEE-472C-9E4E-65F5D9D4547E}"/>
              </a:ext>
            </a:extLst>
          </p:cNvPr>
          <p:cNvSpPr>
            <a:spLocks noGrp="1"/>
          </p:cNvSpPr>
          <p:nvPr>
            <p:ph type="title"/>
          </p:nvPr>
        </p:nvSpPr>
        <p:spPr>
          <a:xfrm>
            <a:off x="222142" y="195552"/>
            <a:ext cx="11747715" cy="828244"/>
          </a:xfrm>
        </p:spPr>
        <p:txBody>
          <a:bodyPr/>
          <a:lstStyle/>
          <a:p>
            <a:r>
              <a:rPr lang="en-US" dirty="0"/>
              <a:t>Prep Workflow</a:t>
            </a:r>
          </a:p>
        </p:txBody>
      </p:sp>
    </p:spTree>
    <p:extLst>
      <p:ext uri="{BB962C8B-B14F-4D97-AF65-F5344CB8AC3E}">
        <p14:creationId xmlns:p14="http://schemas.microsoft.com/office/powerpoint/2010/main" val="309869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8100-6DEE-472C-9E4E-65F5D9D4547E}"/>
              </a:ext>
            </a:extLst>
          </p:cNvPr>
          <p:cNvSpPr>
            <a:spLocks noGrp="1"/>
          </p:cNvSpPr>
          <p:nvPr>
            <p:ph type="title"/>
          </p:nvPr>
        </p:nvSpPr>
        <p:spPr>
          <a:xfrm>
            <a:off x="4088371" y="35511"/>
            <a:ext cx="4015257" cy="828244"/>
          </a:xfrm>
        </p:spPr>
        <p:txBody>
          <a:bodyPr>
            <a:normAutofit fontScale="90000"/>
          </a:bodyPr>
          <a:lstStyle/>
          <a:p>
            <a:r>
              <a:rPr lang="en-US" dirty="0"/>
              <a:t>Shutdown </a:t>
            </a:r>
            <a:r>
              <a:rPr lang="en-US" dirty="0" err="1"/>
              <a:t>RServe</a:t>
            </a:r>
            <a:endParaRPr lang="en-US" dirty="0"/>
          </a:p>
        </p:txBody>
      </p:sp>
    </p:spTree>
    <p:extLst>
      <p:ext uri="{BB962C8B-B14F-4D97-AF65-F5344CB8AC3E}">
        <p14:creationId xmlns:p14="http://schemas.microsoft.com/office/powerpoint/2010/main" val="3029197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FFD0-AE6D-4365-8C85-BDDB028A4E5A}"/>
              </a:ext>
            </a:extLst>
          </p:cNvPr>
          <p:cNvSpPr>
            <a:spLocks noGrp="1"/>
          </p:cNvSpPr>
          <p:nvPr>
            <p:ph type="title"/>
          </p:nvPr>
        </p:nvSpPr>
        <p:spPr/>
        <p:txBody>
          <a:bodyPr/>
          <a:lstStyle/>
          <a:p>
            <a:r>
              <a:rPr lang="en-US"/>
              <a:t>Create Territories In Tableau</a:t>
            </a:r>
          </a:p>
        </p:txBody>
      </p:sp>
    </p:spTree>
    <p:extLst>
      <p:ext uri="{BB962C8B-B14F-4D97-AF65-F5344CB8AC3E}">
        <p14:creationId xmlns:p14="http://schemas.microsoft.com/office/powerpoint/2010/main" val="2302852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57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C84F-03D2-440F-9115-5E4987120D34}"/>
              </a:ext>
            </a:extLst>
          </p:cNvPr>
          <p:cNvSpPr>
            <a:spLocks noGrp="1"/>
          </p:cNvSpPr>
          <p:nvPr>
            <p:ph type="title"/>
          </p:nvPr>
        </p:nvSpPr>
        <p:spPr/>
        <p:txBody>
          <a:bodyPr/>
          <a:lstStyle/>
          <a:p>
            <a:r>
              <a:rPr lang="en-US"/>
              <a:t>Takeaways</a:t>
            </a:r>
          </a:p>
        </p:txBody>
      </p:sp>
      <p:sp>
        <p:nvSpPr>
          <p:cNvPr id="3" name="Text Placeholder 2">
            <a:extLst>
              <a:ext uri="{FF2B5EF4-FFF2-40B4-BE49-F238E27FC236}">
                <a16:creationId xmlns:a16="http://schemas.microsoft.com/office/drawing/2014/main" id="{44D9E56F-74FB-4A00-AAAE-54C1AFA3BD26}"/>
              </a:ext>
            </a:extLst>
          </p:cNvPr>
          <p:cNvSpPr>
            <a:spLocks noGrp="1"/>
          </p:cNvSpPr>
          <p:nvPr>
            <p:ph type="body" sz="quarter" idx="10"/>
          </p:nvPr>
        </p:nvSpPr>
        <p:spPr/>
        <p:txBody>
          <a:bodyPr vert="horz" lIns="91440" tIns="45720" rIns="91440" bIns="45720" rtlCol="0" anchor="t">
            <a:normAutofit/>
          </a:bodyPr>
          <a:lstStyle/>
          <a:p>
            <a:r>
              <a:rPr lang="en-US" dirty="0"/>
              <a:t>Build territories faster, cheaper and better with Tableau</a:t>
            </a:r>
          </a:p>
          <a:p>
            <a:endParaRPr lang="en-US" dirty="0"/>
          </a:p>
          <a:p>
            <a:r>
              <a:rPr lang="en-US" dirty="0"/>
              <a:t>Ensure your group is aligned and engaged before beginning territory creation</a:t>
            </a:r>
          </a:p>
          <a:p>
            <a:endParaRPr lang="en-US" dirty="0"/>
          </a:p>
          <a:p>
            <a:r>
              <a:rPr lang="en-US" dirty="0"/>
              <a:t>Once a segment is large enough that States and Provinces need to be split up, optimization can get challenging.  Clustering algorithms solve this problem</a:t>
            </a:r>
          </a:p>
          <a:p>
            <a:pPr marL="457200" lvl="1" indent="0">
              <a:buNone/>
            </a:pPr>
            <a:endParaRPr lang="en-US" dirty="0"/>
          </a:p>
          <a:p>
            <a:r>
              <a:rPr lang="en-US" dirty="0"/>
              <a:t>Key feature is using custom Geography from a field. Use the cluster ID, generating geography from postal code</a:t>
            </a:r>
          </a:p>
          <a:p>
            <a:endParaRPr lang="en-US" dirty="0"/>
          </a:p>
        </p:txBody>
      </p:sp>
    </p:spTree>
    <p:extLst>
      <p:ext uri="{BB962C8B-B14F-4D97-AF65-F5344CB8AC3E}">
        <p14:creationId xmlns:p14="http://schemas.microsoft.com/office/powerpoint/2010/main" val="147892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7793-931C-4D73-9F7D-E43453B5ED08}"/>
              </a:ext>
            </a:extLst>
          </p:cNvPr>
          <p:cNvSpPr>
            <a:spLocks noGrp="1"/>
          </p:cNvSpPr>
          <p:nvPr>
            <p:ph type="title"/>
          </p:nvPr>
        </p:nvSpPr>
        <p:spPr/>
        <p:txBody>
          <a:bodyPr/>
          <a:lstStyle/>
          <a:p>
            <a:r>
              <a:rPr lang="en-US"/>
              <a:t>Informational Links</a:t>
            </a:r>
          </a:p>
        </p:txBody>
      </p:sp>
      <p:sp>
        <p:nvSpPr>
          <p:cNvPr id="3" name="Text Placeholder 2">
            <a:extLst>
              <a:ext uri="{FF2B5EF4-FFF2-40B4-BE49-F238E27FC236}">
                <a16:creationId xmlns:a16="http://schemas.microsoft.com/office/drawing/2014/main" id="{45E4A6C8-01D6-4013-9665-463EAF4E6C5E}"/>
              </a:ext>
            </a:extLst>
          </p:cNvPr>
          <p:cNvSpPr>
            <a:spLocks noGrp="1"/>
          </p:cNvSpPr>
          <p:nvPr>
            <p:ph type="body" sz="quarter" idx="10"/>
          </p:nvPr>
        </p:nvSpPr>
        <p:spPr>
          <a:xfrm>
            <a:off x="240223" y="1417283"/>
            <a:ext cx="11747715" cy="4310063"/>
          </a:xfrm>
        </p:spPr>
        <p:txBody>
          <a:bodyPr/>
          <a:lstStyle/>
          <a:p>
            <a:r>
              <a:rPr lang="en-US" dirty="0"/>
              <a:t>Git Repo : Clustering script and data from this demo are all located here </a:t>
            </a:r>
          </a:p>
          <a:p>
            <a:pPr marL="0" indent="0">
              <a:buNone/>
            </a:pPr>
            <a:r>
              <a:rPr lang="en-US" dirty="0">
                <a:hlinkClick r:id="rId3"/>
              </a:rPr>
              <a:t>https://github.com/hbarcello/TC19_TableauSalesOps</a:t>
            </a:r>
            <a:endParaRPr lang="en-US" dirty="0"/>
          </a:p>
          <a:p>
            <a:pPr marL="0" indent="0">
              <a:buNone/>
            </a:pPr>
            <a:endParaRPr lang="en-US" dirty="0"/>
          </a:p>
          <a:p>
            <a:r>
              <a:rPr lang="en-US" dirty="0"/>
              <a:t>R Studio : Open source ML</a:t>
            </a:r>
          </a:p>
          <a:p>
            <a:pPr marL="0" indent="0">
              <a:buNone/>
            </a:pPr>
            <a:r>
              <a:rPr lang="en-US" dirty="0">
                <a:hlinkClick r:id="rId4"/>
              </a:rPr>
              <a:t>https://www.rstudio.com/products/rstudio/download/</a:t>
            </a:r>
            <a:endParaRPr lang="en-US" dirty="0"/>
          </a:p>
          <a:p>
            <a:endParaRPr lang="en-US" dirty="0"/>
          </a:p>
        </p:txBody>
      </p:sp>
    </p:spTree>
    <p:extLst>
      <p:ext uri="{BB962C8B-B14F-4D97-AF65-F5344CB8AC3E}">
        <p14:creationId xmlns:p14="http://schemas.microsoft.com/office/powerpoint/2010/main" val="409206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4459AF-62C4-4A9A-8AD4-074FB8CA978F}"/>
              </a:ext>
            </a:extLst>
          </p:cNvPr>
          <p:cNvSpPr>
            <a:spLocks noGrp="1"/>
          </p:cNvSpPr>
          <p:nvPr>
            <p:ph type="body" sz="quarter" idx="10"/>
          </p:nvPr>
        </p:nvSpPr>
        <p:spPr/>
        <p:txBody>
          <a:bodyPr>
            <a:normAutofit/>
          </a:bodyPr>
          <a:lstStyle/>
          <a:p>
            <a:endParaRPr lang="en-US"/>
          </a:p>
          <a:p>
            <a:endParaRPr lang="en-US"/>
          </a:p>
          <a:p>
            <a:endParaRPr lang="en-US"/>
          </a:p>
        </p:txBody>
      </p:sp>
      <p:pic>
        <p:nvPicPr>
          <p:cNvPr id="4" name="Picture 3">
            <a:extLst>
              <a:ext uri="{FF2B5EF4-FFF2-40B4-BE49-F238E27FC236}">
                <a16:creationId xmlns:a16="http://schemas.microsoft.com/office/drawing/2014/main" id="{313A2824-6B25-49E0-B047-2680D3877D73}"/>
              </a:ext>
            </a:extLst>
          </p:cNvPr>
          <p:cNvPicPr>
            <a:picLocks noChangeAspect="1"/>
          </p:cNvPicPr>
          <p:nvPr/>
        </p:nvPicPr>
        <p:blipFill>
          <a:blip r:embed="rId3"/>
          <a:stretch>
            <a:fillRect/>
          </a:stretch>
        </p:blipFill>
        <p:spPr>
          <a:xfrm>
            <a:off x="525681" y="1157287"/>
            <a:ext cx="2589351" cy="1222498"/>
          </a:xfrm>
          <a:prstGeom prst="rect">
            <a:avLst/>
          </a:prstGeom>
        </p:spPr>
      </p:pic>
      <p:pic>
        <p:nvPicPr>
          <p:cNvPr id="5" name="Picture 4">
            <a:extLst>
              <a:ext uri="{FF2B5EF4-FFF2-40B4-BE49-F238E27FC236}">
                <a16:creationId xmlns:a16="http://schemas.microsoft.com/office/drawing/2014/main" id="{89CBF1EE-769C-4FFF-AE77-FB2C901E5EA2}"/>
              </a:ext>
            </a:extLst>
          </p:cNvPr>
          <p:cNvPicPr>
            <a:picLocks noChangeAspect="1"/>
          </p:cNvPicPr>
          <p:nvPr/>
        </p:nvPicPr>
        <p:blipFill>
          <a:blip r:embed="rId4"/>
          <a:stretch>
            <a:fillRect/>
          </a:stretch>
        </p:blipFill>
        <p:spPr>
          <a:xfrm>
            <a:off x="240222" y="3746990"/>
            <a:ext cx="2914286" cy="2866667"/>
          </a:xfrm>
          <a:prstGeom prst="roundRect">
            <a:avLst>
              <a:gd name="adj" fmla="val 8594"/>
            </a:avLst>
          </a:prstGeom>
          <a:solidFill>
            <a:srgbClr val="FFFFFF">
              <a:shade val="85000"/>
            </a:srgbClr>
          </a:solidFill>
          <a:ln>
            <a:noFill/>
          </a:ln>
          <a:effectLst/>
        </p:spPr>
      </p:pic>
      <p:pic>
        <p:nvPicPr>
          <p:cNvPr id="6" name="Picture 5">
            <a:extLst>
              <a:ext uri="{FF2B5EF4-FFF2-40B4-BE49-F238E27FC236}">
                <a16:creationId xmlns:a16="http://schemas.microsoft.com/office/drawing/2014/main" id="{3A74BAF8-E9EC-4026-96B9-36244E012226}"/>
              </a:ext>
            </a:extLst>
          </p:cNvPr>
          <p:cNvPicPr>
            <a:picLocks noChangeAspect="1"/>
          </p:cNvPicPr>
          <p:nvPr/>
        </p:nvPicPr>
        <p:blipFill>
          <a:blip r:embed="rId5"/>
          <a:stretch>
            <a:fillRect/>
          </a:stretch>
        </p:blipFill>
        <p:spPr>
          <a:xfrm>
            <a:off x="8436399" y="3429000"/>
            <a:ext cx="3551538" cy="31956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BF4FAD53-18D1-4052-9570-73A0E1654673}"/>
              </a:ext>
            </a:extLst>
          </p:cNvPr>
          <p:cNvPicPr>
            <a:picLocks noChangeAspect="1"/>
          </p:cNvPicPr>
          <p:nvPr/>
        </p:nvPicPr>
        <p:blipFill>
          <a:blip r:embed="rId6"/>
          <a:stretch>
            <a:fillRect/>
          </a:stretch>
        </p:blipFill>
        <p:spPr>
          <a:xfrm>
            <a:off x="7425247" y="1017880"/>
            <a:ext cx="2742857" cy="27238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7E4DB06E-1C84-46E6-B899-DC80154E9DC3}"/>
              </a:ext>
            </a:extLst>
          </p:cNvPr>
          <p:cNvPicPr>
            <a:picLocks noChangeAspect="1"/>
          </p:cNvPicPr>
          <p:nvPr/>
        </p:nvPicPr>
        <p:blipFill>
          <a:blip r:embed="rId7"/>
          <a:stretch>
            <a:fillRect/>
          </a:stretch>
        </p:blipFill>
        <p:spPr>
          <a:xfrm>
            <a:off x="2901594" y="1768536"/>
            <a:ext cx="3736262" cy="286666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A8F93658-6309-4F71-A9B1-5277FF71101E}"/>
              </a:ext>
            </a:extLst>
          </p:cNvPr>
          <p:cNvPicPr>
            <a:picLocks noChangeAspect="1"/>
          </p:cNvPicPr>
          <p:nvPr/>
        </p:nvPicPr>
        <p:blipFill>
          <a:blip r:embed="rId8"/>
          <a:stretch>
            <a:fillRect/>
          </a:stretch>
        </p:blipFill>
        <p:spPr>
          <a:xfrm>
            <a:off x="5605096" y="4421443"/>
            <a:ext cx="2247900" cy="22479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itle 1">
            <a:extLst>
              <a:ext uri="{FF2B5EF4-FFF2-40B4-BE49-F238E27FC236}">
                <a16:creationId xmlns:a16="http://schemas.microsoft.com/office/drawing/2014/main" id="{5C813830-84FF-49DB-B127-6987B0D70672}"/>
              </a:ext>
            </a:extLst>
          </p:cNvPr>
          <p:cNvSpPr>
            <a:spLocks noGrp="1"/>
          </p:cNvSpPr>
          <p:nvPr>
            <p:ph type="title"/>
          </p:nvPr>
        </p:nvSpPr>
        <p:spPr>
          <a:xfrm>
            <a:off x="240221" y="233390"/>
            <a:ext cx="11747715" cy="828244"/>
          </a:xfrm>
        </p:spPr>
        <p:txBody>
          <a:bodyPr/>
          <a:lstStyle/>
          <a:p>
            <a:r>
              <a:rPr lang="en-US" dirty="0"/>
              <a:t>Territory Planning Software = </a:t>
            </a:r>
            <a:r>
              <a:rPr lang="en-US" dirty="0" err="1"/>
              <a:t>Unitasker</a:t>
            </a:r>
            <a:endParaRPr lang="en-US" dirty="0"/>
          </a:p>
        </p:txBody>
      </p:sp>
    </p:spTree>
    <p:extLst>
      <p:ext uri="{BB962C8B-B14F-4D97-AF65-F5344CB8AC3E}">
        <p14:creationId xmlns:p14="http://schemas.microsoft.com/office/powerpoint/2010/main" val="178464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3E39F5-8714-3142-8329-2A8FBEC2BE41}"/>
              </a:ext>
            </a:extLst>
          </p:cNvPr>
          <p:cNvSpPr>
            <a:spLocks noGrp="1"/>
          </p:cNvSpPr>
          <p:nvPr>
            <p:ph type="ctrTitle"/>
          </p:nvPr>
        </p:nvSpPr>
        <p:spPr>
          <a:xfrm>
            <a:off x="3922949" y="3715882"/>
            <a:ext cx="7202251" cy="2462879"/>
          </a:xfrm>
        </p:spPr>
        <p:txBody>
          <a:bodyPr anchor="t">
            <a:normAutofit/>
          </a:bodyPr>
          <a:lstStyle/>
          <a:p>
            <a:r>
              <a:rPr lang="en-US" sz="3100"/>
              <a:t>View ‘My Evaluations’ in the menu or find your session under ‘Schedule’</a:t>
            </a:r>
          </a:p>
        </p:txBody>
      </p:sp>
      <p:sp>
        <p:nvSpPr>
          <p:cNvPr id="7" name="Title 1">
            <a:extLst>
              <a:ext uri="{FF2B5EF4-FFF2-40B4-BE49-F238E27FC236}">
                <a16:creationId xmlns:a16="http://schemas.microsoft.com/office/drawing/2014/main" id="{D179828A-0A8F-7D4C-8E66-9AEAEF4A515E}"/>
              </a:ext>
            </a:extLst>
          </p:cNvPr>
          <p:cNvSpPr txBox="1">
            <a:spLocks/>
          </p:cNvSpPr>
          <p:nvPr/>
        </p:nvSpPr>
        <p:spPr>
          <a:xfrm>
            <a:off x="3922948" y="2035892"/>
            <a:ext cx="8587706" cy="194322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r>
              <a:rPr lang="en-US"/>
              <a:t>Please complete the session survey in the mobile app</a:t>
            </a:r>
            <a:endParaRPr lang="en-US" sz="3100"/>
          </a:p>
        </p:txBody>
      </p:sp>
      <p:pic>
        <p:nvPicPr>
          <p:cNvPr id="6" name="Picture 5">
            <a:extLst>
              <a:ext uri="{FF2B5EF4-FFF2-40B4-BE49-F238E27FC236}">
                <a16:creationId xmlns:a16="http://schemas.microsoft.com/office/drawing/2014/main" id="{D5D0C61B-06D3-B04E-BEF7-205A190A002A}"/>
              </a:ext>
            </a:extLst>
          </p:cNvPr>
          <p:cNvPicPr>
            <a:picLocks noChangeAspect="1"/>
          </p:cNvPicPr>
          <p:nvPr/>
        </p:nvPicPr>
        <p:blipFill>
          <a:blip r:embed="rId3"/>
          <a:stretch>
            <a:fillRect/>
          </a:stretch>
        </p:blipFill>
        <p:spPr>
          <a:xfrm>
            <a:off x="888908" y="967899"/>
            <a:ext cx="3185218" cy="5495966"/>
          </a:xfrm>
          <a:prstGeom prst="rect">
            <a:avLst/>
          </a:prstGeom>
        </p:spPr>
      </p:pic>
    </p:spTree>
    <p:extLst>
      <p:ext uri="{BB962C8B-B14F-4D97-AF65-F5344CB8AC3E}">
        <p14:creationId xmlns:p14="http://schemas.microsoft.com/office/powerpoint/2010/main" val="4011491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62D7-80EC-4954-86CC-C6A4D157E942}"/>
              </a:ext>
            </a:extLst>
          </p:cNvPr>
          <p:cNvSpPr>
            <a:spLocks noGrp="1"/>
          </p:cNvSpPr>
          <p:nvPr>
            <p:ph type="ctrTitle"/>
          </p:nvPr>
        </p:nvSpPr>
        <p:spPr/>
        <p:txBody>
          <a:bodyPr/>
          <a:lstStyle/>
          <a:p>
            <a:r>
              <a:rPr lang="en-US"/>
              <a:t>Q &amp; A</a:t>
            </a:r>
          </a:p>
        </p:txBody>
      </p:sp>
    </p:spTree>
    <p:extLst>
      <p:ext uri="{BB962C8B-B14F-4D97-AF65-F5344CB8AC3E}">
        <p14:creationId xmlns:p14="http://schemas.microsoft.com/office/powerpoint/2010/main" val="11378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D3BA-4699-6741-B9BE-81CC0CC1D387}"/>
              </a:ext>
            </a:extLst>
          </p:cNvPr>
          <p:cNvSpPr>
            <a:spLocks noGrp="1"/>
          </p:cNvSpPr>
          <p:nvPr>
            <p:ph type="ctrTitle"/>
          </p:nvPr>
        </p:nvSpPr>
        <p:spPr/>
        <p:txBody>
          <a:bodyPr/>
          <a:lstStyle/>
          <a:p>
            <a:r>
              <a:rPr lang="en-US"/>
              <a:t>Thank You</a:t>
            </a:r>
          </a:p>
        </p:txBody>
      </p:sp>
      <p:sp>
        <p:nvSpPr>
          <p:cNvPr id="3" name="Text Placeholder 2">
            <a:extLst>
              <a:ext uri="{FF2B5EF4-FFF2-40B4-BE49-F238E27FC236}">
                <a16:creationId xmlns:a16="http://schemas.microsoft.com/office/drawing/2014/main" id="{EA7A6F74-452F-B241-848D-2FF2797FC6BD}"/>
              </a:ext>
            </a:extLst>
          </p:cNvPr>
          <p:cNvSpPr>
            <a:spLocks noGrp="1"/>
          </p:cNvSpPr>
          <p:nvPr>
            <p:ph type="body" sz="quarter" idx="10"/>
          </p:nvPr>
        </p:nvSpPr>
        <p:spPr/>
        <p:txBody>
          <a:bodyPr/>
          <a:lstStyle/>
          <a:p>
            <a:r>
              <a:rPr lang="en-US">
                <a:solidFill>
                  <a:schemeClr val="tx1">
                    <a:lumMod val="50000"/>
                  </a:schemeClr>
                </a:solidFill>
              </a:rPr>
              <a:t>Hunter</a:t>
            </a:r>
          </a:p>
          <a:p>
            <a:r>
              <a:rPr lang="en-US">
                <a:hlinkClick r:id="rId3">
                  <a:extLst>
                    <a:ext uri="{A12FA001-AC4F-418D-AE19-62706E023703}">
                      <ahyp:hlinkClr xmlns:ahyp="http://schemas.microsoft.com/office/drawing/2018/hyperlinkcolor" val="tx"/>
                    </a:ext>
                  </a:extLst>
                </a:hlinkClick>
              </a:rPr>
              <a:t>hbarcello@tableau.com</a:t>
            </a:r>
            <a:endParaRPr lang="en-US"/>
          </a:p>
          <a:p>
            <a:r>
              <a:rPr lang="en-US">
                <a:solidFill>
                  <a:schemeClr val="tx1">
                    <a:lumMod val="50000"/>
                  </a:schemeClr>
                </a:solidFill>
              </a:rPr>
              <a:t>Justin</a:t>
            </a:r>
          </a:p>
          <a:p>
            <a:r>
              <a:rPr lang="en-US">
                <a:hlinkClick r:id="rId4">
                  <a:extLst>
                    <a:ext uri="{A12FA001-AC4F-418D-AE19-62706E023703}">
                      <ahyp:hlinkClr xmlns:ahyp="http://schemas.microsoft.com/office/drawing/2018/hyperlinkcolor" val="tx"/>
                    </a:ext>
                  </a:extLst>
                </a:hlinkClick>
              </a:rPr>
              <a:t>jkruger@tableau.com</a:t>
            </a:r>
            <a:r>
              <a:rPr lang="en-US"/>
              <a:t>	</a:t>
            </a:r>
          </a:p>
        </p:txBody>
      </p:sp>
    </p:spTree>
    <p:extLst>
      <p:ext uri="{BB962C8B-B14F-4D97-AF65-F5344CB8AC3E}">
        <p14:creationId xmlns:p14="http://schemas.microsoft.com/office/powerpoint/2010/main" val="866745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C6030-73C4-964C-A1A6-51E30346C07C}"/>
              </a:ext>
            </a:extLst>
          </p:cNvPr>
          <p:cNvPicPr>
            <a:picLocks noChangeAspect="1"/>
          </p:cNvPicPr>
          <p:nvPr/>
        </p:nvPicPr>
        <p:blipFill>
          <a:blip r:embed="rId3"/>
          <a:stretch>
            <a:fillRect/>
          </a:stretch>
        </p:blipFill>
        <p:spPr>
          <a:xfrm>
            <a:off x="2439062" y="2559892"/>
            <a:ext cx="7313877" cy="1738216"/>
          </a:xfrm>
          <a:prstGeom prst="rect">
            <a:avLst/>
          </a:prstGeom>
        </p:spPr>
      </p:pic>
    </p:spTree>
    <p:extLst>
      <p:ext uri="{BB962C8B-B14F-4D97-AF65-F5344CB8AC3E}">
        <p14:creationId xmlns:p14="http://schemas.microsoft.com/office/powerpoint/2010/main" val="99218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8E50-926B-874E-9327-687ED4A72716}"/>
              </a:ext>
            </a:extLst>
          </p:cNvPr>
          <p:cNvSpPr>
            <a:spLocks noGrp="1"/>
          </p:cNvSpPr>
          <p:nvPr>
            <p:ph type="ctrTitle"/>
          </p:nvPr>
        </p:nvSpPr>
        <p:spPr/>
        <p:txBody>
          <a:bodyPr>
            <a:normAutofit fontScale="90000"/>
          </a:bodyPr>
          <a:lstStyle/>
          <a:p>
            <a:r>
              <a:rPr lang="en-US"/>
              <a:t>Optimal Territory Planning with Tableau</a:t>
            </a:r>
          </a:p>
        </p:txBody>
      </p:sp>
      <p:sp>
        <p:nvSpPr>
          <p:cNvPr id="6" name="Text Placeholder 5">
            <a:extLst>
              <a:ext uri="{FF2B5EF4-FFF2-40B4-BE49-F238E27FC236}">
                <a16:creationId xmlns:a16="http://schemas.microsoft.com/office/drawing/2014/main" id="{79DDB9AB-1001-7A42-8FA3-DA3711CF0503}"/>
              </a:ext>
            </a:extLst>
          </p:cNvPr>
          <p:cNvSpPr>
            <a:spLocks noGrp="1"/>
          </p:cNvSpPr>
          <p:nvPr>
            <p:ph type="body" sz="quarter" idx="12"/>
          </p:nvPr>
        </p:nvSpPr>
        <p:spPr/>
        <p:txBody>
          <a:bodyPr/>
          <a:lstStyle/>
          <a:p>
            <a:r>
              <a:rPr lang="en-US"/>
              <a:t>#data19</a:t>
            </a:r>
          </a:p>
        </p:txBody>
      </p:sp>
      <p:sp>
        <p:nvSpPr>
          <p:cNvPr id="8" name="Google Shape;149;p29">
            <a:extLst>
              <a:ext uri="{FF2B5EF4-FFF2-40B4-BE49-F238E27FC236}">
                <a16:creationId xmlns:a16="http://schemas.microsoft.com/office/drawing/2014/main" id="{9740CAD7-ECB8-2C46-928C-C8A8FEE511DA}"/>
              </a:ext>
            </a:extLst>
          </p:cNvPr>
          <p:cNvSpPr txBox="1">
            <a:spLocks noGrp="1"/>
          </p:cNvSpPr>
          <p:nvPr>
            <p:ph type="subTitle" idx="1"/>
          </p:nvPr>
        </p:nvSpPr>
        <p:spPr>
          <a:xfrm>
            <a:off x="472698" y="3957571"/>
            <a:ext cx="4477389" cy="1566929"/>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400"/>
              <a:buNone/>
            </a:pPr>
            <a:r>
              <a:rPr lang="en-US"/>
              <a:t>Hunter Barcello</a:t>
            </a:r>
            <a:endParaRPr lang="en-US" sz="1800" b="0"/>
          </a:p>
          <a:p>
            <a:pPr marL="0" indent="0">
              <a:lnSpc>
                <a:spcPct val="150000"/>
              </a:lnSpc>
              <a:spcBef>
                <a:spcPts val="0"/>
              </a:spcBef>
              <a:spcAft>
                <a:spcPts val="500"/>
              </a:spcAft>
            </a:pPr>
            <a:r>
              <a:rPr lang="en-US" sz="1800" b="0"/>
              <a:t>Data Scientist</a:t>
            </a:r>
          </a:p>
          <a:p>
            <a:pPr marL="0" lvl="0" indent="0" algn="l" rtl="0">
              <a:lnSpc>
                <a:spcPct val="80000"/>
              </a:lnSpc>
              <a:spcBef>
                <a:spcPts val="0"/>
              </a:spcBef>
              <a:spcAft>
                <a:spcPts val="500"/>
              </a:spcAft>
              <a:buClr>
                <a:schemeClr val="lt1"/>
              </a:buClr>
              <a:buSzPts val="2400"/>
              <a:buNone/>
            </a:pPr>
            <a:r>
              <a:rPr lang="en-US" sz="1800" b="0"/>
              <a:t>Tableau</a:t>
            </a:r>
            <a:endParaRPr lang="en-US" sz="1800" b="0" i="1"/>
          </a:p>
          <a:p>
            <a:pPr marL="0" lvl="0" indent="0" algn="l" rtl="0">
              <a:lnSpc>
                <a:spcPct val="80000"/>
              </a:lnSpc>
              <a:spcBef>
                <a:spcPts val="300"/>
              </a:spcBef>
              <a:spcAft>
                <a:spcPts val="0"/>
              </a:spcAft>
              <a:buClr>
                <a:schemeClr val="lt1"/>
              </a:buClr>
              <a:buSzPts val="2400"/>
              <a:buNone/>
            </a:pPr>
            <a:endParaRPr lang="en-US" sz="1800" b="0"/>
          </a:p>
        </p:txBody>
      </p:sp>
      <p:sp>
        <p:nvSpPr>
          <p:cNvPr id="9" name="Google Shape;149;p29">
            <a:extLst>
              <a:ext uri="{FF2B5EF4-FFF2-40B4-BE49-F238E27FC236}">
                <a16:creationId xmlns:a16="http://schemas.microsoft.com/office/drawing/2014/main" id="{56E33874-856D-6B42-B616-18392614FA9F}"/>
              </a:ext>
            </a:extLst>
          </p:cNvPr>
          <p:cNvSpPr txBox="1">
            <a:spLocks/>
          </p:cNvSpPr>
          <p:nvPr/>
        </p:nvSpPr>
        <p:spPr>
          <a:xfrm>
            <a:off x="5538060" y="3969632"/>
            <a:ext cx="4477389" cy="1723622"/>
          </a:xfrm>
          <a:prstGeom prst="rect">
            <a:avLst/>
          </a:prstGeom>
          <a:noFill/>
          <a:ln>
            <a:noFill/>
          </a:ln>
        </p:spPr>
        <p:txBody>
          <a:bodyPr spcFirstLastPara="1" vert="horz" wrap="square" lIns="91425" tIns="45700" rIns="91425" bIns="4570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spcBef>
                <a:spcPts val="0"/>
              </a:spcBef>
              <a:buClr>
                <a:schemeClr val="lt1"/>
              </a:buClr>
              <a:buSzPts val="2400"/>
            </a:pPr>
            <a:r>
              <a:rPr lang="en-US"/>
              <a:t>Justin Kruger</a:t>
            </a:r>
          </a:p>
          <a:p>
            <a:pPr>
              <a:lnSpc>
                <a:spcPct val="80000"/>
              </a:lnSpc>
              <a:spcBef>
                <a:spcPts val="0"/>
              </a:spcBef>
              <a:buClr>
                <a:schemeClr val="lt1"/>
              </a:buClr>
              <a:buSzPts val="2400"/>
            </a:pPr>
            <a:r>
              <a:rPr lang="en-US" sz="1800" b="0"/>
              <a:t>Sales Operations Manager</a:t>
            </a:r>
          </a:p>
          <a:p>
            <a:pPr>
              <a:lnSpc>
                <a:spcPct val="80000"/>
              </a:lnSpc>
              <a:spcBef>
                <a:spcPts val="0"/>
              </a:spcBef>
              <a:spcAft>
                <a:spcPts val="500"/>
              </a:spcAft>
              <a:buClr>
                <a:schemeClr val="lt1"/>
              </a:buClr>
              <a:buSzPts val="2400"/>
            </a:pPr>
            <a:r>
              <a:rPr lang="en-US" sz="1800" b="0"/>
              <a:t>Tableau</a:t>
            </a:r>
            <a:endParaRPr lang="en-US" sz="1800" b="0" i="1"/>
          </a:p>
          <a:p>
            <a:pPr>
              <a:lnSpc>
                <a:spcPct val="80000"/>
              </a:lnSpc>
              <a:spcBef>
                <a:spcPts val="300"/>
              </a:spcBef>
              <a:buClr>
                <a:schemeClr val="lt1"/>
              </a:buClr>
              <a:buSzPts val="2400"/>
            </a:pPr>
            <a:endParaRPr lang="en-US" sz="1800" b="0"/>
          </a:p>
        </p:txBody>
      </p:sp>
    </p:spTree>
    <p:extLst>
      <p:ext uri="{BB962C8B-B14F-4D97-AF65-F5344CB8AC3E}">
        <p14:creationId xmlns:p14="http://schemas.microsoft.com/office/powerpoint/2010/main" val="27913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0F794-EC3F-4086-99B2-452A7A84F39F}"/>
              </a:ext>
            </a:extLst>
          </p:cNvPr>
          <p:cNvPicPr>
            <a:picLocks noChangeAspect="1"/>
          </p:cNvPicPr>
          <p:nvPr/>
        </p:nvPicPr>
        <p:blipFill>
          <a:blip r:embed="rId3"/>
          <a:stretch>
            <a:fillRect/>
          </a:stretch>
        </p:blipFill>
        <p:spPr>
          <a:xfrm>
            <a:off x="423216" y="1965368"/>
            <a:ext cx="2073799" cy="233123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5C09DB89-2A08-411B-94FB-35575320791B}"/>
              </a:ext>
            </a:extLst>
          </p:cNvPr>
          <p:cNvPicPr>
            <a:picLocks noChangeAspect="1"/>
          </p:cNvPicPr>
          <p:nvPr/>
        </p:nvPicPr>
        <p:blipFill>
          <a:blip r:embed="rId4"/>
          <a:stretch>
            <a:fillRect/>
          </a:stretch>
        </p:blipFill>
        <p:spPr>
          <a:xfrm>
            <a:off x="210817" y="4452621"/>
            <a:ext cx="4572396" cy="1682642"/>
          </a:xfrm>
          <a:prstGeom prst="rect">
            <a:avLst/>
          </a:prstGeom>
        </p:spPr>
      </p:pic>
      <p:sp>
        <p:nvSpPr>
          <p:cNvPr id="8" name="Google Shape;149;p29">
            <a:extLst>
              <a:ext uri="{FF2B5EF4-FFF2-40B4-BE49-F238E27FC236}">
                <a16:creationId xmlns:a16="http://schemas.microsoft.com/office/drawing/2014/main" id="{93DABBD7-CB75-4623-9E44-29E5E190203B}"/>
              </a:ext>
            </a:extLst>
          </p:cNvPr>
          <p:cNvSpPr txBox="1">
            <a:spLocks/>
          </p:cNvSpPr>
          <p:nvPr/>
        </p:nvSpPr>
        <p:spPr>
          <a:xfrm>
            <a:off x="3188883" y="1862071"/>
            <a:ext cx="5814233" cy="1566929"/>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300"/>
              </a:spcBef>
              <a:buClr>
                <a:schemeClr val="lt1"/>
              </a:buClr>
              <a:buSzPts val="2400"/>
              <a:buNone/>
            </a:pPr>
            <a:endParaRPr lang="en-US">
              <a:solidFill>
                <a:schemeClr val="bg1"/>
              </a:solidFill>
            </a:endParaRPr>
          </a:p>
          <a:p>
            <a:pPr>
              <a:lnSpc>
                <a:spcPct val="80000"/>
              </a:lnSpc>
              <a:spcBef>
                <a:spcPts val="300"/>
              </a:spcBef>
              <a:buClr>
                <a:schemeClr val="lt1"/>
              </a:buClr>
              <a:buSzPts val="2400"/>
            </a:pPr>
            <a:r>
              <a:rPr lang="en-US">
                <a:solidFill>
                  <a:schemeClr val="bg1"/>
                </a:solidFill>
              </a:rPr>
              <a:t>Former professional moth trapper</a:t>
            </a:r>
          </a:p>
          <a:p>
            <a:pPr>
              <a:lnSpc>
                <a:spcPct val="80000"/>
              </a:lnSpc>
              <a:spcBef>
                <a:spcPts val="300"/>
              </a:spcBef>
              <a:buClr>
                <a:schemeClr val="lt1"/>
              </a:buClr>
              <a:buSzPts val="2400"/>
            </a:pPr>
            <a:endParaRPr lang="en-US">
              <a:solidFill>
                <a:schemeClr val="bg1"/>
              </a:solidFill>
            </a:endParaRPr>
          </a:p>
          <a:p>
            <a:pPr>
              <a:lnSpc>
                <a:spcPct val="80000"/>
              </a:lnSpc>
              <a:spcBef>
                <a:spcPts val="300"/>
              </a:spcBef>
              <a:buClr>
                <a:schemeClr val="lt1"/>
              </a:buClr>
              <a:buSzPts val="2400"/>
            </a:pPr>
            <a:r>
              <a:rPr lang="en-US">
                <a:solidFill>
                  <a:schemeClr val="bg1"/>
                </a:solidFill>
              </a:rPr>
              <a:t>Father of two</a:t>
            </a:r>
          </a:p>
          <a:p>
            <a:pPr>
              <a:lnSpc>
                <a:spcPct val="80000"/>
              </a:lnSpc>
              <a:spcBef>
                <a:spcPts val="300"/>
              </a:spcBef>
              <a:buClr>
                <a:schemeClr val="lt1"/>
              </a:buClr>
              <a:buSzPts val="2400"/>
            </a:pPr>
            <a:endParaRPr lang="en-US">
              <a:solidFill>
                <a:schemeClr val="bg1"/>
              </a:solidFill>
            </a:endParaRPr>
          </a:p>
          <a:p>
            <a:pPr>
              <a:lnSpc>
                <a:spcPct val="80000"/>
              </a:lnSpc>
              <a:spcBef>
                <a:spcPts val="300"/>
              </a:spcBef>
              <a:buClr>
                <a:schemeClr val="lt1"/>
              </a:buClr>
              <a:buSzPts val="2400"/>
            </a:pPr>
            <a:r>
              <a:rPr lang="en-US">
                <a:solidFill>
                  <a:schemeClr val="bg1"/>
                </a:solidFill>
              </a:rPr>
              <a:t>Runner &amp; aspiring rock climber</a:t>
            </a:r>
          </a:p>
          <a:p>
            <a:pPr>
              <a:lnSpc>
                <a:spcPct val="80000"/>
              </a:lnSpc>
              <a:spcBef>
                <a:spcPts val="300"/>
              </a:spcBef>
              <a:buClr>
                <a:schemeClr val="lt1"/>
              </a:buClr>
              <a:buSzPts val="2400"/>
            </a:pPr>
            <a:endParaRPr lang="en-US">
              <a:solidFill>
                <a:schemeClr val="bg1"/>
              </a:solidFill>
            </a:endParaRPr>
          </a:p>
          <a:p>
            <a:pPr>
              <a:lnSpc>
                <a:spcPct val="80000"/>
              </a:lnSpc>
              <a:spcBef>
                <a:spcPts val="300"/>
              </a:spcBef>
              <a:buClr>
                <a:schemeClr val="lt1"/>
              </a:buClr>
              <a:buSzPts val="2400"/>
            </a:pPr>
            <a:r>
              <a:rPr lang="en-US">
                <a:solidFill>
                  <a:schemeClr val="bg1"/>
                </a:solidFill>
              </a:rPr>
              <a:t>Has a spreadsheet for everything</a:t>
            </a:r>
          </a:p>
        </p:txBody>
      </p:sp>
      <p:pic>
        <p:nvPicPr>
          <p:cNvPr id="9" name="Picture 8">
            <a:extLst>
              <a:ext uri="{FF2B5EF4-FFF2-40B4-BE49-F238E27FC236}">
                <a16:creationId xmlns:a16="http://schemas.microsoft.com/office/drawing/2014/main" id="{7CCD699A-B1DD-421C-9BC1-793098632FBA}"/>
              </a:ext>
            </a:extLst>
          </p:cNvPr>
          <p:cNvPicPr>
            <a:picLocks noChangeAspect="1"/>
          </p:cNvPicPr>
          <p:nvPr/>
        </p:nvPicPr>
        <p:blipFill>
          <a:blip r:embed="rId5"/>
          <a:stretch>
            <a:fillRect/>
          </a:stretch>
        </p:blipFill>
        <p:spPr>
          <a:xfrm>
            <a:off x="8690707" y="3934418"/>
            <a:ext cx="3290476" cy="2719048"/>
          </a:xfrm>
          <a:prstGeom prst="rect">
            <a:avLst/>
          </a:prstGeom>
        </p:spPr>
      </p:pic>
    </p:spTree>
    <p:extLst>
      <p:ext uri="{BB962C8B-B14F-4D97-AF65-F5344CB8AC3E}">
        <p14:creationId xmlns:p14="http://schemas.microsoft.com/office/powerpoint/2010/main" val="194710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 calcmode="lin" valueType="num">
                                      <p:cBhvr additive="base">
                                        <p:cTn id="2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9;p29">
            <a:extLst>
              <a:ext uri="{FF2B5EF4-FFF2-40B4-BE49-F238E27FC236}">
                <a16:creationId xmlns:a16="http://schemas.microsoft.com/office/drawing/2014/main" id="{93DABBD7-CB75-4623-9E44-29E5E190203B}"/>
              </a:ext>
            </a:extLst>
          </p:cNvPr>
          <p:cNvSpPr txBox="1">
            <a:spLocks/>
          </p:cNvSpPr>
          <p:nvPr/>
        </p:nvSpPr>
        <p:spPr>
          <a:xfrm>
            <a:off x="3797510" y="3265889"/>
            <a:ext cx="5814233" cy="2484439"/>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300"/>
              </a:spcBef>
              <a:buClr>
                <a:schemeClr val="lt1"/>
              </a:buClr>
              <a:buSzPts val="2400"/>
            </a:pPr>
            <a:r>
              <a:rPr lang="en-US" dirty="0">
                <a:solidFill>
                  <a:schemeClr val="bg1"/>
                </a:solidFill>
                <a:latin typeface="Arial"/>
                <a:cs typeface="Arial"/>
              </a:rPr>
              <a:t>Off-Road Enthusiast</a:t>
            </a:r>
          </a:p>
          <a:p>
            <a:pPr>
              <a:lnSpc>
                <a:spcPct val="80000"/>
              </a:lnSpc>
              <a:spcBef>
                <a:spcPts val="300"/>
              </a:spcBef>
              <a:buClr>
                <a:schemeClr val="lt1"/>
              </a:buClr>
              <a:buSzPts val="2400"/>
            </a:pPr>
            <a:endParaRPr lang="en-US" dirty="0">
              <a:solidFill>
                <a:schemeClr val="bg1"/>
              </a:solidFill>
            </a:endParaRPr>
          </a:p>
          <a:p>
            <a:pPr>
              <a:lnSpc>
                <a:spcPct val="80000"/>
              </a:lnSpc>
              <a:spcBef>
                <a:spcPts val="300"/>
              </a:spcBef>
              <a:buClr>
                <a:schemeClr val="lt1"/>
              </a:buClr>
              <a:buSzPts val="2400"/>
            </a:pPr>
            <a:r>
              <a:rPr lang="en-US" dirty="0">
                <a:solidFill>
                  <a:schemeClr val="bg1"/>
                </a:solidFill>
              </a:rPr>
              <a:t>Fantasy basketball owner</a:t>
            </a:r>
          </a:p>
          <a:p>
            <a:pPr>
              <a:lnSpc>
                <a:spcPct val="80000"/>
              </a:lnSpc>
              <a:spcBef>
                <a:spcPts val="300"/>
              </a:spcBef>
              <a:buClr>
                <a:schemeClr val="lt1"/>
              </a:buClr>
              <a:buSzPts val="2400"/>
            </a:pPr>
            <a:endParaRPr lang="en-US" dirty="0">
              <a:solidFill>
                <a:schemeClr val="bg1"/>
              </a:solidFill>
            </a:endParaRPr>
          </a:p>
          <a:p>
            <a:pPr>
              <a:lnSpc>
                <a:spcPct val="80000"/>
              </a:lnSpc>
              <a:spcBef>
                <a:spcPts val="300"/>
              </a:spcBef>
              <a:buClr>
                <a:schemeClr val="lt1"/>
              </a:buClr>
              <a:buSzPts val="2400"/>
            </a:pPr>
            <a:r>
              <a:rPr lang="en-US" dirty="0">
                <a:solidFill>
                  <a:schemeClr val="bg1"/>
                </a:solidFill>
              </a:rPr>
              <a:t>Pitbull caretaker</a:t>
            </a:r>
          </a:p>
          <a:p>
            <a:pPr>
              <a:lnSpc>
                <a:spcPct val="80000"/>
              </a:lnSpc>
              <a:spcBef>
                <a:spcPts val="300"/>
              </a:spcBef>
              <a:buClr>
                <a:schemeClr val="lt1"/>
              </a:buClr>
              <a:buSzPts val="2400"/>
            </a:pPr>
            <a:endParaRPr lang="en-US" dirty="0">
              <a:solidFill>
                <a:schemeClr val="bg1"/>
              </a:solidFill>
            </a:endParaRPr>
          </a:p>
          <a:p>
            <a:pPr>
              <a:lnSpc>
                <a:spcPct val="80000"/>
              </a:lnSpc>
              <a:spcBef>
                <a:spcPts val="300"/>
              </a:spcBef>
              <a:buClr>
                <a:schemeClr val="lt1"/>
              </a:buClr>
              <a:buSzPts val="2400"/>
            </a:pPr>
            <a:r>
              <a:rPr lang="en-US" dirty="0">
                <a:solidFill>
                  <a:schemeClr val="bg1"/>
                </a:solidFill>
              </a:rPr>
              <a:t>Recently married</a:t>
            </a:r>
          </a:p>
        </p:txBody>
      </p:sp>
      <p:pic>
        <p:nvPicPr>
          <p:cNvPr id="2" name="Picture 1">
            <a:extLst>
              <a:ext uri="{FF2B5EF4-FFF2-40B4-BE49-F238E27FC236}">
                <a16:creationId xmlns:a16="http://schemas.microsoft.com/office/drawing/2014/main" id="{C026BDD8-11A7-4645-BC95-FD1EBB676FA2}"/>
              </a:ext>
            </a:extLst>
          </p:cNvPr>
          <p:cNvPicPr>
            <a:picLocks noChangeAspect="1"/>
          </p:cNvPicPr>
          <p:nvPr/>
        </p:nvPicPr>
        <p:blipFill>
          <a:blip r:embed="rId3"/>
          <a:stretch>
            <a:fillRect/>
          </a:stretch>
        </p:blipFill>
        <p:spPr>
          <a:xfrm>
            <a:off x="8390988" y="1752809"/>
            <a:ext cx="3123809" cy="33523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080157E7-CA62-4832-9AF5-8B8DF6064EAA}"/>
              </a:ext>
            </a:extLst>
          </p:cNvPr>
          <p:cNvPicPr>
            <a:picLocks noChangeAspect="1"/>
          </p:cNvPicPr>
          <p:nvPr/>
        </p:nvPicPr>
        <p:blipFill>
          <a:blip r:embed="rId4"/>
          <a:stretch>
            <a:fillRect/>
          </a:stretch>
        </p:blipFill>
        <p:spPr>
          <a:xfrm>
            <a:off x="8390988" y="781643"/>
            <a:ext cx="4572396" cy="1841152"/>
          </a:xfrm>
          <a:prstGeom prst="rect">
            <a:avLst/>
          </a:prstGeom>
        </p:spPr>
      </p:pic>
      <p:pic>
        <p:nvPicPr>
          <p:cNvPr id="9" name="Picture 9" descr="A large brown dog lying on a bed&#10;&#10;Description generated with high confidence">
            <a:extLst>
              <a:ext uri="{FF2B5EF4-FFF2-40B4-BE49-F238E27FC236}">
                <a16:creationId xmlns:a16="http://schemas.microsoft.com/office/drawing/2014/main" id="{9DBEE106-4E9D-43E8-9FA7-9373268A37A8}"/>
              </a:ext>
            </a:extLst>
          </p:cNvPr>
          <p:cNvPicPr>
            <a:picLocks noChangeAspect="1"/>
          </p:cNvPicPr>
          <p:nvPr/>
        </p:nvPicPr>
        <p:blipFill rotWithShape="1">
          <a:blip r:embed="rId5"/>
          <a:srcRect t="21097" r="-376" b="-211"/>
          <a:stretch/>
        </p:blipFill>
        <p:spPr>
          <a:xfrm>
            <a:off x="350309" y="3323253"/>
            <a:ext cx="2083040" cy="2917049"/>
          </a:xfrm>
          <a:prstGeom prst="rect">
            <a:avLst/>
          </a:prstGeom>
        </p:spPr>
      </p:pic>
      <p:pic>
        <p:nvPicPr>
          <p:cNvPr id="11" name="Picture 11" descr="A truck cake sitting on top of a sandy beach&#10;&#10;Description generated with high confidence">
            <a:extLst>
              <a:ext uri="{FF2B5EF4-FFF2-40B4-BE49-F238E27FC236}">
                <a16:creationId xmlns:a16="http://schemas.microsoft.com/office/drawing/2014/main" id="{C3D9F590-AC3E-4BBC-A574-425CCDE79A20}"/>
              </a:ext>
            </a:extLst>
          </p:cNvPr>
          <p:cNvPicPr>
            <a:picLocks noChangeAspect="1"/>
          </p:cNvPicPr>
          <p:nvPr/>
        </p:nvPicPr>
        <p:blipFill>
          <a:blip r:embed="rId6"/>
          <a:stretch>
            <a:fillRect/>
          </a:stretch>
        </p:blipFill>
        <p:spPr>
          <a:xfrm>
            <a:off x="3799114" y="117940"/>
            <a:ext cx="3404118" cy="2952077"/>
          </a:xfrm>
          <a:prstGeom prst="rect">
            <a:avLst/>
          </a:prstGeom>
        </p:spPr>
      </p:pic>
      <p:pic>
        <p:nvPicPr>
          <p:cNvPr id="13" name="Picture 13" descr="A person standing next to a fence&#10;&#10;Description generated with very high confidence">
            <a:extLst>
              <a:ext uri="{FF2B5EF4-FFF2-40B4-BE49-F238E27FC236}">
                <a16:creationId xmlns:a16="http://schemas.microsoft.com/office/drawing/2014/main" id="{D6EB45BC-1715-499F-8A96-8F3CF48C9047}"/>
              </a:ext>
            </a:extLst>
          </p:cNvPr>
          <p:cNvPicPr>
            <a:picLocks noChangeAspect="1"/>
          </p:cNvPicPr>
          <p:nvPr/>
        </p:nvPicPr>
        <p:blipFill>
          <a:blip r:embed="rId7"/>
          <a:stretch>
            <a:fillRect/>
          </a:stretch>
        </p:blipFill>
        <p:spPr>
          <a:xfrm>
            <a:off x="346787" y="116943"/>
            <a:ext cx="2090057" cy="2954072"/>
          </a:xfrm>
          <a:prstGeom prst="rect">
            <a:avLst/>
          </a:prstGeom>
        </p:spPr>
      </p:pic>
    </p:spTree>
    <p:extLst>
      <p:ext uri="{BB962C8B-B14F-4D97-AF65-F5344CB8AC3E}">
        <p14:creationId xmlns:p14="http://schemas.microsoft.com/office/powerpoint/2010/main" val="261305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926E-9597-CD48-94C3-6B9D8D2C001A}"/>
              </a:ext>
            </a:extLst>
          </p:cNvPr>
          <p:cNvSpPr>
            <a:spLocks noGrp="1"/>
          </p:cNvSpPr>
          <p:nvPr>
            <p:ph type="ctrTitle"/>
          </p:nvPr>
        </p:nvSpPr>
        <p:spPr/>
        <p:txBody>
          <a:bodyPr/>
          <a:lstStyle/>
          <a:p>
            <a:r>
              <a:rPr lang="en-US"/>
              <a:t>Introductions</a:t>
            </a:r>
          </a:p>
        </p:txBody>
      </p:sp>
    </p:spTree>
    <p:extLst>
      <p:ext uri="{BB962C8B-B14F-4D97-AF65-F5344CB8AC3E}">
        <p14:creationId xmlns:p14="http://schemas.microsoft.com/office/powerpoint/2010/main" val="450341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F04-1477-4A31-A464-2E2AA9BEBA61}"/>
              </a:ext>
            </a:extLst>
          </p:cNvPr>
          <p:cNvSpPr>
            <a:spLocks noGrp="1"/>
          </p:cNvSpPr>
          <p:nvPr>
            <p:ph type="title"/>
          </p:nvPr>
        </p:nvSpPr>
        <p:spPr/>
        <p:txBody>
          <a:bodyPr/>
          <a:lstStyle/>
          <a:p>
            <a:r>
              <a:rPr lang="en-US"/>
              <a:t>Session Agenda</a:t>
            </a:r>
          </a:p>
        </p:txBody>
      </p:sp>
      <p:sp>
        <p:nvSpPr>
          <p:cNvPr id="3" name="Text Placeholder 2">
            <a:extLst>
              <a:ext uri="{FF2B5EF4-FFF2-40B4-BE49-F238E27FC236}">
                <a16:creationId xmlns:a16="http://schemas.microsoft.com/office/drawing/2014/main" id="{5F8FC707-49C5-4DAF-BE08-1F343274AC98}"/>
              </a:ext>
            </a:extLst>
          </p:cNvPr>
          <p:cNvSpPr>
            <a:spLocks noGrp="1"/>
          </p:cNvSpPr>
          <p:nvPr>
            <p:ph type="body" sz="quarter" idx="10"/>
          </p:nvPr>
        </p:nvSpPr>
        <p:spPr/>
        <p:txBody>
          <a:bodyPr>
            <a:normAutofit/>
          </a:bodyPr>
          <a:lstStyle/>
          <a:p>
            <a:r>
              <a:rPr lang="en-US"/>
              <a:t>Why Tableau?</a:t>
            </a:r>
          </a:p>
          <a:p>
            <a:pPr marL="0" indent="0">
              <a:buNone/>
            </a:pPr>
            <a:endParaRPr lang="en-US"/>
          </a:p>
          <a:p>
            <a:r>
              <a:rPr lang="en-US"/>
              <a:t>General best practices</a:t>
            </a:r>
          </a:p>
          <a:p>
            <a:pPr marL="0" indent="0">
              <a:buNone/>
            </a:pPr>
            <a:endParaRPr lang="en-US"/>
          </a:p>
          <a:p>
            <a:r>
              <a:rPr lang="en-US"/>
              <a:t>Choosing your metrics</a:t>
            </a:r>
          </a:p>
          <a:p>
            <a:endParaRPr lang="en-US"/>
          </a:p>
          <a:p>
            <a:r>
              <a:rPr lang="en-US"/>
              <a:t>Clustering geographic units</a:t>
            </a:r>
          </a:p>
          <a:p>
            <a:pPr marL="0" indent="0">
              <a:buNone/>
            </a:pPr>
            <a:endParaRPr lang="en-US"/>
          </a:p>
          <a:p>
            <a:r>
              <a:rPr lang="en-US"/>
              <a:t>Demo</a:t>
            </a:r>
          </a:p>
          <a:p>
            <a:endParaRPr lang="en-US"/>
          </a:p>
        </p:txBody>
      </p:sp>
    </p:spTree>
    <p:extLst>
      <p:ext uri="{BB962C8B-B14F-4D97-AF65-F5344CB8AC3E}">
        <p14:creationId xmlns:p14="http://schemas.microsoft.com/office/powerpoint/2010/main" val="3824256298"/>
      </p:ext>
    </p:extLst>
  </p:cSld>
  <p:clrMapOvr>
    <a:masterClrMapping/>
  </p:clrMapOvr>
</p:sld>
</file>

<file path=ppt/theme/theme1.xml><?xml version="1.0" encoding="utf-8"?>
<a:theme xmlns:a="http://schemas.openxmlformats.org/drawingml/2006/main" name="Office Theme">
  <a:themeElements>
    <a:clrScheme name="TC18 Colors ">
      <a:dk1>
        <a:srgbClr val="181F6B"/>
      </a:dk1>
      <a:lt1>
        <a:srgbClr val="FFFFFF"/>
      </a:lt1>
      <a:dk2>
        <a:srgbClr val="181F6B"/>
      </a:dk2>
      <a:lt2>
        <a:srgbClr val="EEEEEE"/>
      </a:lt2>
      <a:accent1>
        <a:srgbClr val="05A7C7"/>
      </a:accent1>
      <a:accent2>
        <a:srgbClr val="DE1B51"/>
      </a:accent2>
      <a:accent3>
        <a:srgbClr val="ACC735"/>
      </a:accent3>
      <a:accent4>
        <a:srgbClr val="A52D90"/>
      </a:accent4>
      <a:accent5>
        <a:srgbClr val="F58520"/>
      </a:accent5>
      <a:accent6>
        <a:srgbClr val="141F6B"/>
      </a:accent6>
      <a:hlink>
        <a:srgbClr val="05A7C7"/>
      </a:hlink>
      <a:folHlink>
        <a:srgbClr val="0498B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2283</Words>
  <Application>Microsoft Office PowerPoint</Application>
  <PresentationFormat>Widescreen</PresentationFormat>
  <Paragraphs>486</Paragraphs>
  <Slides>43</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Arial Black</vt:lpstr>
      <vt:lpstr>Calibri</vt:lpstr>
      <vt:lpstr>Calibri Light</vt:lpstr>
      <vt:lpstr>Office Theme</vt:lpstr>
      <vt:lpstr>PowerPoint Presentation</vt:lpstr>
      <vt:lpstr>Optimal Territory Planning with Tableau</vt:lpstr>
      <vt:lpstr>PowerPoint Presentation</vt:lpstr>
      <vt:lpstr>Territory Planning Software = Unitasker</vt:lpstr>
      <vt:lpstr>Optimal Territory Planning with Tableau</vt:lpstr>
      <vt:lpstr>PowerPoint Presentation</vt:lpstr>
      <vt:lpstr>PowerPoint Presentation</vt:lpstr>
      <vt:lpstr>Introductions</vt:lpstr>
      <vt:lpstr>Session Agenda</vt:lpstr>
      <vt:lpstr>Why Tableau?</vt:lpstr>
      <vt:lpstr>Why Tableau for Sales Territory Planning?</vt:lpstr>
      <vt:lpstr>Why Tableau for Sales Territory Planning?</vt:lpstr>
      <vt:lpstr>Best Practices</vt:lpstr>
      <vt:lpstr>Keys to a successful territory rollout</vt:lpstr>
      <vt:lpstr>End-to-End Sales Planning Process</vt:lpstr>
      <vt:lpstr>Revenue Targets by Geography</vt:lpstr>
      <vt:lpstr>Segmentation</vt:lpstr>
      <vt:lpstr>Resource Model (Blueprint)</vt:lpstr>
      <vt:lpstr>Territory Construction</vt:lpstr>
      <vt:lpstr>Quota Distribution</vt:lpstr>
      <vt:lpstr>Sellers to Territory</vt:lpstr>
      <vt:lpstr>Metric Selection</vt:lpstr>
      <vt:lpstr>Identifying key metrics for optimization</vt:lpstr>
      <vt:lpstr>Identifying key metrics</vt:lpstr>
      <vt:lpstr>Clustering Geographies</vt:lpstr>
      <vt:lpstr>Why Clustering?</vt:lpstr>
      <vt:lpstr>Example Use Case</vt:lpstr>
      <vt:lpstr>Business Scenario</vt:lpstr>
      <vt:lpstr>Business Scenario</vt:lpstr>
      <vt:lpstr>Readying metrics for territory creation</vt:lpstr>
      <vt:lpstr>Readying metrics for territory creation</vt:lpstr>
      <vt:lpstr>Demo</vt:lpstr>
      <vt:lpstr>Start RServe</vt:lpstr>
      <vt:lpstr>Prep Workflow</vt:lpstr>
      <vt:lpstr>Shutdown RServe</vt:lpstr>
      <vt:lpstr>Create Territories In Tableau</vt:lpstr>
      <vt:lpstr>PowerPoint Presentation</vt:lpstr>
      <vt:lpstr>Takeaways</vt:lpstr>
      <vt:lpstr>Informational Links</vt:lpstr>
      <vt:lpstr>View ‘My Evaluations’ in the menu or find your session under ‘Schedule’</vt:lpstr>
      <vt:lpstr>Q &amp; A</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Kim</dc:creator>
  <cp:lastModifiedBy>Hunter Barcello</cp:lastModifiedBy>
  <cp:revision>8</cp:revision>
  <dcterms:modified xsi:type="dcterms:W3CDTF">2019-11-14T07:59:09Z</dcterms:modified>
</cp:coreProperties>
</file>